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notesMasterIdLst>
    <p:notesMasterId r:id="rId12"/>
  </p:notesMasterIdLst>
  <p:handoutMasterIdLst>
    <p:handoutMasterId r:id="rId13"/>
  </p:handoutMasterIdLst>
  <p:sldIdLst>
    <p:sldId id="271" r:id="rId2"/>
    <p:sldId id="257" r:id="rId3"/>
    <p:sldId id="272" r:id="rId4"/>
    <p:sldId id="262" r:id="rId5"/>
    <p:sldId id="270" r:id="rId6"/>
    <p:sldId id="277" r:id="rId7"/>
    <p:sldId id="260" r:id="rId8"/>
    <p:sldId id="273" r:id="rId9"/>
    <p:sldId id="274" r:id="rId10"/>
    <p:sldId id="276" r:id="rId11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094BF"/>
    <a:srgbClr val="CFD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7" autoAdjust="0"/>
    <p:restoredTop sz="86395" autoAdjust="0"/>
  </p:normalViewPr>
  <p:slideViewPr>
    <p:cSldViewPr snapToGrid="0" snapToObjects="1">
      <p:cViewPr varScale="1">
        <p:scale>
          <a:sx n="53" d="100"/>
          <a:sy n="53" d="100"/>
        </p:scale>
        <p:origin x="-608" y="-112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7C2ED-8EC5-4341-8E04-D2E8CD266544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4D1A6-8BA7-4042-BC1A-6423D3573071}">
      <dgm:prSet phldrT="[Text]" custT="1"/>
      <dgm:spPr/>
      <dgm:t>
        <a:bodyPr/>
        <a:lstStyle/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dirty="0" smtClean="0"/>
            <a:t>2008</a:t>
          </a:r>
          <a:r>
            <a:rPr lang="en-US" sz="3600" dirty="0" smtClean="0"/>
            <a:t>   </a:t>
          </a:r>
          <a:r>
            <a:rPr lang="en-US" sz="1800" dirty="0" smtClean="0"/>
            <a:t>LA/LB</a:t>
          </a:r>
          <a:endParaRPr lang="en-US" sz="3600" dirty="0"/>
        </a:p>
      </dgm:t>
    </dgm:pt>
    <dgm:pt modelId="{B85C30D0-A630-C449-9D86-C654A3D5C7F7}" type="parTrans" cxnId="{52DF921E-0CB5-6B4F-8EFE-C809152056AF}">
      <dgm:prSet/>
      <dgm:spPr/>
      <dgm:t>
        <a:bodyPr/>
        <a:lstStyle/>
        <a:p>
          <a:endParaRPr lang="en-US" sz="4000"/>
        </a:p>
      </dgm:t>
    </dgm:pt>
    <dgm:pt modelId="{9384FBCA-9463-4945-ADCD-5E559F17CBB2}" type="sibTrans" cxnId="{52DF921E-0CB5-6B4F-8EFE-C809152056AF}">
      <dgm:prSet/>
      <dgm:spPr/>
      <dgm:t>
        <a:bodyPr/>
        <a:lstStyle/>
        <a:p>
          <a:endParaRPr lang="en-US" sz="4000"/>
        </a:p>
      </dgm:t>
    </dgm:pt>
    <dgm:pt modelId="{3C9D62CA-6083-3746-ACBA-AADFB00315FF}">
      <dgm:prSet phldrT="[Text]" custT="1"/>
      <dgm:spPr/>
      <dgm:t>
        <a:bodyPr/>
        <a:lstStyle/>
        <a:p>
          <a:r>
            <a:rPr lang="en-US" sz="3200" dirty="0" smtClean="0"/>
            <a:t>2009</a:t>
          </a:r>
          <a:r>
            <a:rPr lang="en-US" sz="3600" dirty="0" smtClean="0"/>
            <a:t>  </a:t>
          </a:r>
          <a:r>
            <a:rPr lang="en-US" sz="1800" dirty="0" smtClean="0"/>
            <a:t>Puget Sound</a:t>
          </a:r>
          <a:endParaRPr lang="en-US" sz="3600" dirty="0"/>
        </a:p>
      </dgm:t>
    </dgm:pt>
    <dgm:pt modelId="{E775484A-C46A-E540-8C93-68ED4F851201}" type="parTrans" cxnId="{F4E52821-A7DB-2446-A1A2-2FE887FCCAB0}">
      <dgm:prSet/>
      <dgm:spPr/>
      <dgm:t>
        <a:bodyPr/>
        <a:lstStyle/>
        <a:p>
          <a:endParaRPr lang="en-US" sz="4000"/>
        </a:p>
      </dgm:t>
    </dgm:pt>
    <dgm:pt modelId="{F53841A2-1F68-EB4A-964B-068006933AB8}" type="sibTrans" cxnId="{F4E52821-A7DB-2446-A1A2-2FE887FCCAB0}">
      <dgm:prSet/>
      <dgm:spPr/>
      <dgm:t>
        <a:bodyPr/>
        <a:lstStyle/>
        <a:p>
          <a:endParaRPr lang="en-US" sz="4000"/>
        </a:p>
      </dgm:t>
    </dgm:pt>
    <dgm:pt modelId="{A9D0448B-8E34-CF42-8F48-2D5C4626FBDE}">
      <dgm:prSet phldrT="[Text]" custT="1"/>
      <dgm:spPr/>
      <dgm:t>
        <a:bodyPr/>
        <a:lstStyle/>
        <a:p>
          <a:r>
            <a:rPr lang="en-US" sz="3200" dirty="0" smtClean="0"/>
            <a:t>2010</a:t>
          </a:r>
          <a:r>
            <a:rPr lang="en-US" sz="3600" dirty="0" smtClean="0"/>
            <a:t>  </a:t>
          </a:r>
          <a:r>
            <a:rPr lang="en-US" sz="1800" dirty="0" smtClean="0"/>
            <a:t>Honolulu</a:t>
          </a:r>
          <a:endParaRPr lang="en-US" sz="3600" dirty="0"/>
        </a:p>
      </dgm:t>
    </dgm:pt>
    <dgm:pt modelId="{D805E6CC-5380-5E49-9F54-AA66F81FEB4B}" type="parTrans" cxnId="{3F375CCD-1B4F-434A-8FC3-FB605317FCAD}">
      <dgm:prSet/>
      <dgm:spPr/>
      <dgm:t>
        <a:bodyPr/>
        <a:lstStyle/>
        <a:p>
          <a:endParaRPr lang="en-US" sz="4000"/>
        </a:p>
      </dgm:t>
    </dgm:pt>
    <dgm:pt modelId="{7A2B18AC-D586-564B-ADA5-F23D4E49C3BF}" type="sibTrans" cxnId="{3F375CCD-1B4F-434A-8FC3-FB605317FCAD}">
      <dgm:prSet/>
      <dgm:spPr/>
      <dgm:t>
        <a:bodyPr/>
        <a:lstStyle/>
        <a:p>
          <a:endParaRPr lang="en-US" sz="4000"/>
        </a:p>
      </dgm:t>
    </dgm:pt>
    <dgm:pt modelId="{535F61CE-D11D-6247-B097-A0D1B8F2884C}">
      <dgm:prSet phldrT="[Text]" custT="1"/>
      <dgm:spPr/>
      <dgm:t>
        <a:bodyPr/>
        <a:lstStyle/>
        <a:p>
          <a:r>
            <a:rPr lang="en-US" sz="3200" dirty="0" smtClean="0"/>
            <a:t>2010</a:t>
          </a:r>
          <a:r>
            <a:rPr lang="en-US" sz="3600" dirty="0" smtClean="0"/>
            <a:t>  </a:t>
          </a:r>
          <a:r>
            <a:rPr lang="en-US" sz="1800" dirty="0" smtClean="0"/>
            <a:t>Delaware Bay</a:t>
          </a:r>
          <a:endParaRPr lang="en-US" sz="3600" dirty="0"/>
        </a:p>
      </dgm:t>
    </dgm:pt>
    <dgm:pt modelId="{53BED9E6-9223-374C-B958-4D32BA855072}" type="parTrans" cxnId="{B8F84C5D-8AF1-FA44-A2EE-692647A33F17}">
      <dgm:prSet/>
      <dgm:spPr/>
      <dgm:t>
        <a:bodyPr/>
        <a:lstStyle/>
        <a:p>
          <a:endParaRPr lang="en-US" sz="4000"/>
        </a:p>
      </dgm:t>
    </dgm:pt>
    <dgm:pt modelId="{946FF1F2-90CD-A24C-8A3C-B8CDB6F12ADB}" type="sibTrans" cxnId="{B8F84C5D-8AF1-FA44-A2EE-692647A33F17}">
      <dgm:prSet/>
      <dgm:spPr/>
      <dgm:t>
        <a:bodyPr/>
        <a:lstStyle/>
        <a:p>
          <a:endParaRPr lang="en-US" sz="4000"/>
        </a:p>
      </dgm:t>
    </dgm:pt>
    <dgm:pt modelId="{EDAA4AB0-2F54-FD40-BEE8-E76F0332C67D}">
      <dgm:prSet phldrT="[Text]" custT="1"/>
      <dgm:spPr/>
      <dgm:t>
        <a:bodyPr/>
        <a:lstStyle/>
        <a:p>
          <a:r>
            <a:rPr lang="en-US" sz="3200" dirty="0" smtClean="0"/>
            <a:t>2011</a:t>
          </a:r>
          <a:r>
            <a:rPr lang="en-US" sz="3600" dirty="0" smtClean="0"/>
            <a:t>  </a:t>
          </a:r>
          <a:r>
            <a:rPr lang="en-US" sz="1800" dirty="0" smtClean="0"/>
            <a:t>Boston</a:t>
          </a:r>
        </a:p>
      </dgm:t>
    </dgm:pt>
    <dgm:pt modelId="{34E7567C-CDF1-7248-8DE5-173627EAAD5F}" type="parTrans" cxnId="{372B85B7-13E4-7E4E-860B-476CA0533DE2}">
      <dgm:prSet/>
      <dgm:spPr/>
      <dgm:t>
        <a:bodyPr/>
        <a:lstStyle/>
        <a:p>
          <a:endParaRPr lang="en-US" sz="4000"/>
        </a:p>
      </dgm:t>
    </dgm:pt>
    <dgm:pt modelId="{6192C119-FBB4-6042-9D6D-447F5AD681FF}" type="sibTrans" cxnId="{372B85B7-13E4-7E4E-860B-476CA0533DE2}">
      <dgm:prSet/>
      <dgm:spPr/>
      <dgm:t>
        <a:bodyPr/>
        <a:lstStyle/>
        <a:p>
          <a:endParaRPr lang="en-US" sz="4000"/>
        </a:p>
      </dgm:t>
    </dgm:pt>
    <dgm:pt modelId="{4E38D36E-6ED3-4F46-B7EE-BBC851E89DE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i="1" dirty="0" smtClean="0">
              <a:solidFill>
                <a:srgbClr val="05295B"/>
              </a:solidFill>
            </a:rPr>
            <a:t> Motivations</a:t>
          </a:r>
          <a:endParaRPr lang="en-US" sz="1800" i="1" dirty="0">
            <a:solidFill>
              <a:srgbClr val="05295B"/>
            </a:solidFill>
          </a:endParaRPr>
        </a:p>
      </dgm:t>
    </dgm:pt>
    <dgm:pt modelId="{2DEF4438-CD1F-934D-93DB-F1F80D46DB5F}" type="parTrans" cxnId="{3DB21E45-DB34-4640-80FC-81B6F911A884}">
      <dgm:prSet/>
      <dgm:spPr/>
      <dgm:t>
        <a:bodyPr/>
        <a:lstStyle/>
        <a:p>
          <a:endParaRPr lang="en-US"/>
        </a:p>
      </dgm:t>
    </dgm:pt>
    <dgm:pt modelId="{C34C7B91-C909-5B42-88FD-91AA9349E03B}" type="sibTrans" cxnId="{3DB21E45-DB34-4640-80FC-81B6F911A884}">
      <dgm:prSet/>
      <dgm:spPr/>
      <dgm:t>
        <a:bodyPr/>
        <a:lstStyle/>
        <a:p>
          <a:endParaRPr lang="en-US"/>
        </a:p>
      </dgm:t>
    </dgm:pt>
    <dgm:pt modelId="{9FC7F97A-56DF-9D4D-8D68-58474375DD28}">
      <dgm:prSet phldrT="[Text]" custT="1"/>
      <dgm:spPr/>
      <dgm:t>
        <a:bodyPr/>
        <a:lstStyle/>
        <a:p>
          <a:r>
            <a:rPr lang="en-US" sz="1800" i="1" dirty="0" smtClean="0">
              <a:solidFill>
                <a:srgbClr val="05295B"/>
              </a:solidFill>
            </a:rPr>
            <a:t>Cultural influences</a:t>
          </a:r>
          <a:endParaRPr lang="en-US" sz="1800" i="1" dirty="0">
            <a:solidFill>
              <a:srgbClr val="05295B"/>
            </a:solidFill>
          </a:endParaRPr>
        </a:p>
      </dgm:t>
    </dgm:pt>
    <dgm:pt modelId="{1C1F6FD4-5C6F-DF4D-8FB5-E1BECF1D8DCA}" type="parTrans" cxnId="{EB5F1443-D3E8-2245-8D17-6633E0C165FA}">
      <dgm:prSet/>
      <dgm:spPr/>
      <dgm:t>
        <a:bodyPr/>
        <a:lstStyle/>
        <a:p>
          <a:endParaRPr lang="en-US"/>
        </a:p>
      </dgm:t>
    </dgm:pt>
    <dgm:pt modelId="{A17DDB35-94C5-AB42-9531-6B014870C775}" type="sibTrans" cxnId="{EB5F1443-D3E8-2245-8D17-6633E0C165FA}">
      <dgm:prSet/>
      <dgm:spPr/>
      <dgm:t>
        <a:bodyPr/>
        <a:lstStyle/>
        <a:p>
          <a:endParaRPr lang="en-US"/>
        </a:p>
      </dgm:t>
    </dgm:pt>
    <dgm:pt modelId="{B910EAF0-8BFF-1848-9F63-5C0B9BBBAD4F}">
      <dgm:prSet phldrT="[Text]" custT="1"/>
      <dgm:spPr/>
      <dgm:t>
        <a:bodyPr/>
        <a:lstStyle/>
        <a:p>
          <a:r>
            <a:rPr lang="en-US" sz="1800" i="1" dirty="0" smtClean="0">
              <a:solidFill>
                <a:srgbClr val="05295B"/>
              </a:solidFill>
            </a:rPr>
            <a:t>Fusion center partnerships</a:t>
          </a:r>
          <a:endParaRPr lang="en-US" sz="1800" i="1" dirty="0">
            <a:solidFill>
              <a:srgbClr val="05295B"/>
            </a:solidFill>
          </a:endParaRPr>
        </a:p>
      </dgm:t>
    </dgm:pt>
    <dgm:pt modelId="{891B955F-C8F8-E842-ABD7-82C49A3F265B}" type="parTrans" cxnId="{A8FDE16F-D088-D94B-9E37-4CF355B27A3C}">
      <dgm:prSet/>
      <dgm:spPr/>
      <dgm:t>
        <a:bodyPr/>
        <a:lstStyle/>
        <a:p>
          <a:endParaRPr lang="en-US"/>
        </a:p>
      </dgm:t>
    </dgm:pt>
    <dgm:pt modelId="{BB900DDF-8FBB-F949-8609-669BAD038FC8}" type="sibTrans" cxnId="{A8FDE16F-D088-D94B-9E37-4CF355B27A3C}">
      <dgm:prSet/>
      <dgm:spPr/>
      <dgm:t>
        <a:bodyPr/>
        <a:lstStyle/>
        <a:p>
          <a:endParaRPr lang="en-US"/>
        </a:p>
      </dgm:t>
    </dgm:pt>
    <dgm:pt modelId="{84EAFF9B-64E2-3F48-83AF-A44B3E337489}">
      <dgm:prSet phldrT="[Text]" custT="1"/>
      <dgm:spPr/>
      <dgm:t>
        <a:bodyPr/>
        <a:lstStyle/>
        <a:p>
          <a:endParaRPr lang="en-US" sz="1800" dirty="0"/>
        </a:p>
      </dgm:t>
    </dgm:pt>
    <dgm:pt modelId="{7C233736-1070-9649-9CE4-46CD2513DA8E}" type="parTrans" cxnId="{49DE1D7E-9FB3-B84A-9691-73E5D0B35328}">
      <dgm:prSet/>
      <dgm:spPr/>
      <dgm:t>
        <a:bodyPr/>
        <a:lstStyle/>
        <a:p>
          <a:endParaRPr lang="en-US"/>
        </a:p>
      </dgm:t>
    </dgm:pt>
    <dgm:pt modelId="{004A3D46-1C25-4644-A83E-3CF9FFA8FF55}" type="sibTrans" cxnId="{49DE1D7E-9FB3-B84A-9691-73E5D0B35328}">
      <dgm:prSet/>
      <dgm:spPr/>
      <dgm:t>
        <a:bodyPr/>
        <a:lstStyle/>
        <a:p>
          <a:endParaRPr lang="en-US"/>
        </a:p>
      </dgm:t>
    </dgm:pt>
    <dgm:pt modelId="{67469B49-6961-124F-A340-6A97242ADAFB}">
      <dgm:prSet phldrT="[Text]" custT="1"/>
      <dgm:spPr/>
      <dgm:t>
        <a:bodyPr/>
        <a:lstStyle/>
        <a:p>
          <a:r>
            <a:rPr lang="en-US" sz="1800" i="1" dirty="0" smtClean="0">
              <a:solidFill>
                <a:srgbClr val="05295B"/>
              </a:solidFill>
            </a:rPr>
            <a:t>Design of information</a:t>
          </a:r>
          <a:endParaRPr lang="en-US" sz="1800" i="1" dirty="0">
            <a:solidFill>
              <a:srgbClr val="05295B"/>
            </a:solidFill>
          </a:endParaRPr>
        </a:p>
      </dgm:t>
    </dgm:pt>
    <dgm:pt modelId="{CAA720E2-CA51-E043-B061-3FE9E6AF4E46}" type="parTrans" cxnId="{0C223227-6EFA-0F4D-BEAF-8E202B924935}">
      <dgm:prSet/>
      <dgm:spPr/>
      <dgm:t>
        <a:bodyPr/>
        <a:lstStyle/>
        <a:p>
          <a:endParaRPr lang="en-US"/>
        </a:p>
      </dgm:t>
    </dgm:pt>
    <dgm:pt modelId="{9AEE2328-B606-4A4C-8570-319141BA590C}" type="sibTrans" cxnId="{0C223227-6EFA-0F4D-BEAF-8E202B924935}">
      <dgm:prSet/>
      <dgm:spPr/>
      <dgm:t>
        <a:bodyPr/>
        <a:lstStyle/>
        <a:p>
          <a:endParaRPr lang="en-US"/>
        </a:p>
      </dgm:t>
    </dgm:pt>
    <dgm:pt modelId="{63DC20DB-0B2E-0E48-9E76-2260F87E316A}">
      <dgm:prSet phldrT="[Text]" custT="1"/>
      <dgm:spPr/>
      <dgm:t>
        <a:bodyPr/>
        <a:lstStyle/>
        <a:p>
          <a:r>
            <a:rPr lang="en-US" sz="1800" i="1" dirty="0" smtClean="0"/>
            <a:t>Train security personnel</a:t>
          </a:r>
          <a:endParaRPr lang="en-US" sz="1800" i="1" dirty="0"/>
        </a:p>
      </dgm:t>
    </dgm:pt>
    <dgm:pt modelId="{90212DC5-9853-C24E-93F7-0292411AF452}" type="parTrans" cxnId="{C90E2F24-F701-1A4B-8DE3-10FB9FF5DD28}">
      <dgm:prSet/>
      <dgm:spPr/>
      <dgm:t>
        <a:bodyPr/>
        <a:lstStyle/>
        <a:p>
          <a:endParaRPr lang="en-US"/>
        </a:p>
      </dgm:t>
    </dgm:pt>
    <dgm:pt modelId="{A6F2AC47-253B-A34C-B668-42F1EFC189D5}" type="sibTrans" cxnId="{C90E2F24-F701-1A4B-8DE3-10FB9FF5DD28}">
      <dgm:prSet/>
      <dgm:spPr/>
      <dgm:t>
        <a:bodyPr/>
        <a:lstStyle/>
        <a:p>
          <a:endParaRPr lang="en-US"/>
        </a:p>
      </dgm:t>
    </dgm:pt>
    <dgm:pt modelId="{E1C0A5C6-1BCF-1E4A-8576-B3E06AD05A35}">
      <dgm:prSet phldrT="[Text]" custT="1"/>
      <dgm:spPr/>
      <dgm:t>
        <a:bodyPr/>
        <a:lstStyle/>
        <a:p>
          <a:r>
            <a:rPr lang="en-US" sz="1800" i="1" dirty="0" smtClean="0"/>
            <a:t>Embedding employees</a:t>
          </a:r>
          <a:endParaRPr lang="en-US" sz="1800" i="1" dirty="0"/>
        </a:p>
      </dgm:t>
    </dgm:pt>
    <dgm:pt modelId="{FC06CD56-2E54-B248-A134-3B84EC4B48FE}" type="parTrans" cxnId="{77FA64D5-F7D2-E847-8D19-D5AECB9AA090}">
      <dgm:prSet/>
      <dgm:spPr/>
      <dgm:t>
        <a:bodyPr/>
        <a:lstStyle/>
        <a:p>
          <a:endParaRPr lang="en-US"/>
        </a:p>
      </dgm:t>
    </dgm:pt>
    <dgm:pt modelId="{18309706-3E01-0448-A98D-DE0EB2EB7CEC}" type="sibTrans" cxnId="{77FA64D5-F7D2-E847-8D19-D5AECB9AA090}">
      <dgm:prSet/>
      <dgm:spPr/>
      <dgm:t>
        <a:bodyPr/>
        <a:lstStyle/>
        <a:p>
          <a:endParaRPr lang="en-US"/>
        </a:p>
      </dgm:t>
    </dgm:pt>
    <dgm:pt modelId="{2CBF9FBE-08F5-6147-9DF5-BFDE935BB0C4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2012</a:t>
          </a:r>
          <a:r>
            <a:rPr lang="en-US" sz="360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</a:t>
          </a:r>
          <a:r>
            <a:rPr lang="en-US" sz="2000" dirty="0" smtClean="0">
              <a:solidFill>
                <a:schemeClr val="tx1"/>
              </a:solidFill>
            </a:rPr>
            <a:t>Baltimore</a:t>
          </a:r>
          <a:endParaRPr lang="en-US" sz="3600" dirty="0"/>
        </a:p>
      </dgm:t>
    </dgm:pt>
    <dgm:pt modelId="{35C90017-32BA-254C-9BB2-A1B0484E7A06}" type="parTrans" cxnId="{45D86D4C-28A4-B64E-878C-FBC2970E62D3}">
      <dgm:prSet/>
      <dgm:spPr/>
      <dgm:t>
        <a:bodyPr/>
        <a:lstStyle/>
        <a:p>
          <a:endParaRPr lang="en-US"/>
        </a:p>
      </dgm:t>
    </dgm:pt>
    <dgm:pt modelId="{E9DAF43B-8244-FC40-9E88-2E4F10A0EFD5}" type="sibTrans" cxnId="{45D86D4C-28A4-B64E-878C-FBC2970E62D3}">
      <dgm:prSet/>
      <dgm:spPr/>
      <dgm:t>
        <a:bodyPr/>
        <a:lstStyle/>
        <a:p>
          <a:endParaRPr lang="en-US"/>
        </a:p>
      </dgm:t>
    </dgm:pt>
    <dgm:pt modelId="{9E3A42CF-3507-AD4A-B1AD-45644C3A9E60}">
      <dgm:prSet phldrT="[Text]" custT="1"/>
      <dgm:spPr/>
      <dgm:t>
        <a:bodyPr/>
        <a:lstStyle/>
        <a:p>
          <a:endParaRPr lang="en-US" sz="3600" dirty="0"/>
        </a:p>
      </dgm:t>
    </dgm:pt>
    <dgm:pt modelId="{341BC3D8-6FE5-8B4A-8F0B-CB1800AB6A76}" type="parTrans" cxnId="{BA9C3CB8-60FB-E54B-ABD0-B15E7C6A273F}">
      <dgm:prSet/>
      <dgm:spPr/>
      <dgm:t>
        <a:bodyPr/>
        <a:lstStyle/>
        <a:p>
          <a:endParaRPr lang="en-US"/>
        </a:p>
      </dgm:t>
    </dgm:pt>
    <dgm:pt modelId="{90F116D8-7C5D-1B42-A853-8F54E9606DDD}" type="sibTrans" cxnId="{BA9C3CB8-60FB-E54B-ABD0-B15E7C6A273F}">
      <dgm:prSet/>
      <dgm:spPr/>
      <dgm:t>
        <a:bodyPr/>
        <a:lstStyle/>
        <a:p>
          <a:endParaRPr lang="en-US"/>
        </a:p>
      </dgm:t>
    </dgm:pt>
    <dgm:pt modelId="{AE599357-CDC8-E54C-852C-335833F00AEF}">
      <dgm:prSet phldrT="[Text]" custT="1"/>
      <dgm:spPr/>
      <dgm:t>
        <a:bodyPr/>
        <a:lstStyle/>
        <a:p>
          <a:r>
            <a:rPr lang="en-US" sz="1800" i="1" dirty="0" smtClean="0">
              <a:solidFill>
                <a:srgbClr val="05295B"/>
              </a:solidFill>
            </a:rPr>
            <a:t>Intermodal relationships</a:t>
          </a:r>
        </a:p>
      </dgm:t>
    </dgm:pt>
    <dgm:pt modelId="{C5B32D95-CF88-6E46-9F99-D67C2E225AE4}" type="parTrans" cxnId="{40D0799E-A483-ED40-9B78-ED5BDF009901}">
      <dgm:prSet/>
      <dgm:spPr/>
      <dgm:t>
        <a:bodyPr/>
        <a:lstStyle/>
        <a:p>
          <a:endParaRPr lang="en-US"/>
        </a:p>
      </dgm:t>
    </dgm:pt>
    <dgm:pt modelId="{752FE379-6F2B-AE4D-9FAE-83FCE252ADD1}" type="sibTrans" cxnId="{40D0799E-A483-ED40-9B78-ED5BDF009901}">
      <dgm:prSet/>
      <dgm:spPr/>
      <dgm:t>
        <a:bodyPr/>
        <a:lstStyle/>
        <a:p>
          <a:endParaRPr lang="en-US"/>
        </a:p>
      </dgm:t>
    </dgm:pt>
    <dgm:pt modelId="{EBEAFAF3-C95B-E34B-80A2-D5B686EF3E7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i="1" dirty="0" smtClean="0"/>
            <a:t> Interagency collaboration</a:t>
          </a:r>
          <a:endParaRPr lang="en-US" sz="1800" i="1" dirty="0"/>
        </a:p>
      </dgm:t>
    </dgm:pt>
    <dgm:pt modelId="{9D98C1D5-8B10-3A4E-A1C9-0B2575780764}" type="parTrans" cxnId="{1DD8EC95-B8A8-4948-82E6-273BD92440E0}">
      <dgm:prSet/>
      <dgm:spPr/>
      <dgm:t>
        <a:bodyPr/>
        <a:lstStyle/>
        <a:p>
          <a:endParaRPr lang="en-US"/>
        </a:p>
      </dgm:t>
    </dgm:pt>
    <dgm:pt modelId="{72B12FCD-AB29-2744-97CC-9E17C87F9D49}" type="sibTrans" cxnId="{1DD8EC95-B8A8-4948-82E6-273BD92440E0}">
      <dgm:prSet/>
      <dgm:spPr/>
      <dgm:t>
        <a:bodyPr/>
        <a:lstStyle/>
        <a:p>
          <a:endParaRPr lang="en-US"/>
        </a:p>
      </dgm:t>
    </dgm:pt>
    <dgm:pt modelId="{62FD3F6B-7325-554E-A864-95F5DF427105}">
      <dgm:prSet phldrT="[Text]" custT="1"/>
      <dgm:spPr/>
      <dgm:t>
        <a:bodyPr/>
        <a:lstStyle/>
        <a:p>
          <a:r>
            <a:rPr lang="en-US" sz="1800" i="1" dirty="0" smtClean="0"/>
            <a:t>AMSC FSO subcommittees</a:t>
          </a:r>
          <a:endParaRPr lang="en-US" sz="1800" i="1" dirty="0"/>
        </a:p>
      </dgm:t>
    </dgm:pt>
    <dgm:pt modelId="{29202537-D3E7-4B4F-8C42-70A051882EBE}" type="parTrans" cxnId="{49997195-B00D-DD40-A364-D6C31874F221}">
      <dgm:prSet/>
      <dgm:spPr/>
      <dgm:t>
        <a:bodyPr/>
        <a:lstStyle/>
        <a:p>
          <a:endParaRPr lang="en-US"/>
        </a:p>
      </dgm:t>
    </dgm:pt>
    <dgm:pt modelId="{317B5DA4-60A1-674A-A123-BE1FDC88A62C}" type="sibTrans" cxnId="{49997195-B00D-DD40-A364-D6C31874F221}">
      <dgm:prSet/>
      <dgm:spPr/>
      <dgm:t>
        <a:bodyPr/>
        <a:lstStyle/>
        <a:p>
          <a:endParaRPr lang="en-US"/>
        </a:p>
      </dgm:t>
    </dgm:pt>
    <dgm:pt modelId="{1AF1E665-FAF7-5C4D-88D1-C869C65A6A01}">
      <dgm:prSet phldrT="[Text]" custT="1"/>
      <dgm:spPr/>
      <dgm:t>
        <a:bodyPr/>
        <a:lstStyle/>
        <a:p>
          <a:r>
            <a:rPr lang="en-US" sz="1800" i="1" dirty="0" smtClean="0">
              <a:solidFill>
                <a:schemeClr val="tx1"/>
              </a:solidFill>
            </a:rPr>
            <a:t>Face-to-face meetings</a:t>
          </a:r>
          <a:endParaRPr lang="en-US" sz="1800" i="1" dirty="0" smtClean="0">
            <a:solidFill>
              <a:srgbClr val="42568D"/>
            </a:solidFill>
          </a:endParaRPr>
        </a:p>
      </dgm:t>
    </dgm:pt>
    <dgm:pt modelId="{ED60A0A1-923E-B94C-8C40-C068A9999B1D}" type="parTrans" cxnId="{E1689C38-B822-2841-AAAD-C54CA9CC09D9}">
      <dgm:prSet/>
      <dgm:spPr/>
      <dgm:t>
        <a:bodyPr/>
        <a:lstStyle/>
        <a:p>
          <a:endParaRPr lang="en-US"/>
        </a:p>
      </dgm:t>
    </dgm:pt>
    <dgm:pt modelId="{AE8E71E1-7C9B-BE42-B0FB-FFA10CA4FE8B}" type="sibTrans" cxnId="{E1689C38-B822-2841-AAAD-C54CA9CC09D9}">
      <dgm:prSet/>
      <dgm:spPr/>
      <dgm:t>
        <a:bodyPr/>
        <a:lstStyle/>
        <a:p>
          <a:endParaRPr lang="en-US"/>
        </a:p>
      </dgm:t>
    </dgm:pt>
    <dgm:pt modelId="{F8C1980C-5489-F64E-ADCB-4EED7E04FDF1}">
      <dgm:prSet phldrT="[Text]" custT="1"/>
      <dgm:spPr/>
      <dgm:t>
        <a:bodyPr/>
        <a:lstStyle/>
        <a:p>
          <a:r>
            <a:rPr lang="en-US" sz="1800" i="1" dirty="0" smtClean="0">
              <a:solidFill>
                <a:srgbClr val="05295B"/>
              </a:solidFill>
            </a:rPr>
            <a:t>Collaborative capacity</a:t>
          </a:r>
          <a:endParaRPr lang="en-US" sz="1800" i="1" dirty="0">
            <a:solidFill>
              <a:srgbClr val="05295B"/>
            </a:solidFill>
          </a:endParaRPr>
        </a:p>
      </dgm:t>
    </dgm:pt>
    <dgm:pt modelId="{4BB7E073-ECCD-4244-9244-853463F426B6}" type="parTrans" cxnId="{25D1F6E4-BF12-2444-B8C4-2F98DCFCDEDC}">
      <dgm:prSet/>
      <dgm:spPr/>
      <dgm:t>
        <a:bodyPr/>
        <a:lstStyle/>
        <a:p>
          <a:endParaRPr lang="en-US"/>
        </a:p>
      </dgm:t>
    </dgm:pt>
    <dgm:pt modelId="{594EEF4A-28D1-0847-880F-6DCAF7C77BFC}" type="sibTrans" cxnId="{25D1F6E4-BF12-2444-B8C4-2F98DCFCDEDC}">
      <dgm:prSet/>
      <dgm:spPr/>
      <dgm:t>
        <a:bodyPr/>
        <a:lstStyle/>
        <a:p>
          <a:endParaRPr lang="en-US"/>
        </a:p>
      </dgm:t>
    </dgm:pt>
    <dgm:pt modelId="{5EE3E069-64E2-D24B-A7C8-546CD0B454C6}">
      <dgm:prSet phldrT="[Text]" custT="1"/>
      <dgm:spPr/>
      <dgm:t>
        <a:bodyPr/>
        <a:lstStyle/>
        <a:p>
          <a:r>
            <a:rPr lang="en-US" sz="1800" i="1" dirty="0" smtClean="0">
              <a:solidFill>
                <a:schemeClr val="tx1"/>
              </a:solidFill>
            </a:rPr>
            <a:t>Operational security</a:t>
          </a:r>
        </a:p>
        <a:p>
          <a:endParaRPr lang="en-US" sz="3600" dirty="0"/>
        </a:p>
      </dgm:t>
    </dgm:pt>
    <dgm:pt modelId="{6E74D4F0-C893-7148-A1B3-0BFDCC289D28}" type="parTrans" cxnId="{27CAF375-40CB-9A47-8143-AF8E2443DA55}">
      <dgm:prSet/>
      <dgm:spPr/>
      <dgm:t>
        <a:bodyPr/>
        <a:lstStyle/>
        <a:p>
          <a:endParaRPr lang="en-US"/>
        </a:p>
      </dgm:t>
    </dgm:pt>
    <dgm:pt modelId="{955D804D-D667-4E45-8A71-35E4E26A0FAD}" type="sibTrans" cxnId="{27CAF375-40CB-9A47-8143-AF8E2443DA55}">
      <dgm:prSet/>
      <dgm:spPr/>
      <dgm:t>
        <a:bodyPr/>
        <a:lstStyle/>
        <a:p>
          <a:endParaRPr lang="en-US"/>
        </a:p>
      </dgm:t>
    </dgm:pt>
    <dgm:pt modelId="{9940B49C-832F-A84E-BC34-823F4B0033F4}" type="pres">
      <dgm:prSet presAssocID="{BD27C2ED-8EC5-4341-8E04-D2E8CD2665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3B1448-3F64-EF47-AD26-68C9F865FB54}" type="pres">
      <dgm:prSet presAssocID="{AC74D1A6-8BA7-4042-BC1A-6423D3573071}" presName="composite" presStyleCnt="0"/>
      <dgm:spPr/>
    </dgm:pt>
    <dgm:pt modelId="{06F8D26E-864B-5447-87C5-FA90C20954C3}" type="pres">
      <dgm:prSet presAssocID="{AC74D1A6-8BA7-4042-BC1A-6423D3573071}" presName="rect1" presStyleLbl="trAlignAcc1" presStyleIdx="0" presStyleCnt="6" custScaleX="101727" custScaleY="127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6A5AB-EB73-BC48-973D-786CDB82A085}" type="pres">
      <dgm:prSet presAssocID="{AC74D1A6-8BA7-4042-BC1A-6423D3573071}" presName="rect2" presStyleLbl="fgImgPlace1" presStyleIdx="0" presStyleCnt="6" custLinFactNeighborX="264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DF8B22-FB55-8641-8A17-B8F23D31E255}" type="pres">
      <dgm:prSet presAssocID="{9384FBCA-9463-4945-ADCD-5E559F17CBB2}" presName="sibTrans" presStyleCnt="0"/>
      <dgm:spPr/>
    </dgm:pt>
    <dgm:pt modelId="{497E6E6E-3F4B-E640-B170-DDE05708FCDB}" type="pres">
      <dgm:prSet presAssocID="{3C9D62CA-6083-3746-ACBA-AADFB00315FF}" presName="composite" presStyleCnt="0"/>
      <dgm:spPr/>
    </dgm:pt>
    <dgm:pt modelId="{1E8D1C99-3148-9947-B357-22EA771C7AF2}" type="pres">
      <dgm:prSet presAssocID="{3C9D62CA-6083-3746-ACBA-AADFB00315FF}" presName="rect1" presStyleLbl="trAlignAcc1" presStyleIdx="1" presStyleCnt="6" custScaleX="102444" custScaleY="130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BD5D0-E10E-984C-8E98-7A76015C1D27}" type="pres">
      <dgm:prSet presAssocID="{3C9D62CA-6083-3746-ACBA-AADFB00315FF}" presName="rect2" presStyleLbl="fgImgPlace1" presStyleIdx="1" presStyleCnt="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417732-9CB4-A442-996F-7C75B12D3FFC}" type="pres">
      <dgm:prSet presAssocID="{F53841A2-1F68-EB4A-964B-068006933AB8}" presName="sibTrans" presStyleCnt="0"/>
      <dgm:spPr/>
    </dgm:pt>
    <dgm:pt modelId="{8EEB086D-4D5C-D94D-A232-D839FFFB53E5}" type="pres">
      <dgm:prSet presAssocID="{A9D0448B-8E34-CF42-8F48-2D5C4626FBDE}" presName="composite" presStyleCnt="0"/>
      <dgm:spPr/>
    </dgm:pt>
    <dgm:pt modelId="{DDEACDD1-1139-B94D-99DA-53D992EA044E}" type="pres">
      <dgm:prSet presAssocID="{A9D0448B-8E34-CF42-8F48-2D5C4626FBDE}" presName="rect1" presStyleLbl="trAlignAcc1" presStyleIdx="2" presStyleCnt="6" custScaleY="120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38F85-477F-2F4F-A892-F137C498CAAE}" type="pres">
      <dgm:prSet presAssocID="{A9D0448B-8E34-CF42-8F48-2D5C4626FBDE}" presName="rect2" presStyleLbl="fgImgPlace1" presStyleIdx="2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422584F-9F9F-0343-B652-4DAD41A6DDEF}" type="pres">
      <dgm:prSet presAssocID="{7A2B18AC-D586-564B-ADA5-F23D4E49C3BF}" presName="sibTrans" presStyleCnt="0"/>
      <dgm:spPr/>
    </dgm:pt>
    <dgm:pt modelId="{2D9CA469-A15D-594F-A8B9-92C9F26A2A96}" type="pres">
      <dgm:prSet presAssocID="{535F61CE-D11D-6247-B097-A0D1B8F2884C}" presName="composite" presStyleCnt="0"/>
      <dgm:spPr/>
    </dgm:pt>
    <dgm:pt modelId="{5B0CDA9D-D991-EB49-A056-AC9067C97C12}" type="pres">
      <dgm:prSet presAssocID="{535F61CE-D11D-6247-B097-A0D1B8F2884C}" presName="rect1" presStyleLbl="trAlignAcc1" presStyleIdx="3" presStyleCnt="6" custScaleY="118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4AB1B-56A3-254D-813C-9994EAAFD7D4}" type="pres">
      <dgm:prSet presAssocID="{535F61CE-D11D-6247-B097-A0D1B8F2884C}" presName="rect2" presStyleLbl="fgImgPlace1" presStyleIdx="3" presStyleCnt="6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C5309F8-66C0-8140-83A5-F31E0A7B6180}" type="pres">
      <dgm:prSet presAssocID="{946FF1F2-90CD-A24C-8A3C-B8CDB6F12ADB}" presName="sibTrans" presStyleCnt="0"/>
      <dgm:spPr/>
    </dgm:pt>
    <dgm:pt modelId="{37A480B9-2756-C24F-923D-1D1BF8D1E0D5}" type="pres">
      <dgm:prSet presAssocID="{EDAA4AB0-2F54-FD40-BEE8-E76F0332C67D}" presName="composite" presStyleCnt="0"/>
      <dgm:spPr/>
    </dgm:pt>
    <dgm:pt modelId="{E912AD5A-A005-7846-A540-4011273E8DD7}" type="pres">
      <dgm:prSet presAssocID="{EDAA4AB0-2F54-FD40-BEE8-E76F0332C67D}" presName="rect1" presStyleLbl="trAlignAcc1" presStyleIdx="4" presStyleCnt="6" custScaleY="126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D9A16-98F2-C843-A737-981672281BDF}" type="pres">
      <dgm:prSet presAssocID="{EDAA4AB0-2F54-FD40-BEE8-E76F0332C67D}" presName="rect2" presStyleLbl="fgImgPlace1" presStyleIdx="4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0E539E9-6F17-6744-B54F-7BC7AF3D7BE7}" type="pres">
      <dgm:prSet presAssocID="{6192C119-FBB4-6042-9D6D-447F5AD681FF}" presName="sibTrans" presStyleCnt="0"/>
      <dgm:spPr/>
    </dgm:pt>
    <dgm:pt modelId="{9E1FC120-64D5-B04B-9E49-DAF110665FFB}" type="pres">
      <dgm:prSet presAssocID="{2CBF9FBE-08F5-6147-9DF5-BFDE935BB0C4}" presName="composite" presStyleCnt="0"/>
      <dgm:spPr/>
    </dgm:pt>
    <dgm:pt modelId="{F728EC2B-3332-CC48-8EAC-40D45EB721ED}" type="pres">
      <dgm:prSet presAssocID="{2CBF9FBE-08F5-6147-9DF5-BFDE935BB0C4}" presName="rect1" presStyleLbl="trAlignAcc1" presStyleIdx="5" presStyleCnt="6" custScaleY="130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0EFD7-C2F4-934E-B629-DFFD2A7E93D0}" type="pres">
      <dgm:prSet presAssocID="{2CBF9FBE-08F5-6147-9DF5-BFDE935BB0C4}" presName="rect2" presStyleLbl="fgImgPlace1" presStyleIdx="5" presStyleCnt="6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5000" r="-195000"/>
          </a:stretch>
        </a:blipFill>
      </dgm:spPr>
      <dgm:t>
        <a:bodyPr/>
        <a:lstStyle/>
        <a:p>
          <a:endParaRPr lang="en-US"/>
        </a:p>
      </dgm:t>
    </dgm:pt>
  </dgm:ptLst>
  <dgm:cxnLst>
    <dgm:cxn modelId="{E0B9197D-99B4-6C4C-AAE1-6674ADE386B9}" type="presOf" srcId="{5EE3E069-64E2-D24B-A7C8-546CD0B454C6}" destId="{F728EC2B-3332-CC48-8EAC-40D45EB721ED}" srcOrd="0" destOrd="2" presId="urn:microsoft.com/office/officeart/2008/layout/PictureStrips"/>
    <dgm:cxn modelId="{A5BC36AB-D438-844A-898E-9665867C3D7E}" type="presOf" srcId="{9FC7F97A-56DF-9D4D-8D68-58474375DD28}" destId="{DDEACDD1-1139-B94D-99DA-53D992EA044E}" srcOrd="0" destOrd="1" presId="urn:microsoft.com/office/officeart/2008/layout/PictureStrips"/>
    <dgm:cxn modelId="{3DB21E45-DB34-4640-80FC-81B6F911A884}" srcId="{AC74D1A6-8BA7-4042-BC1A-6423D3573071}" destId="{4E38D36E-6ED3-4F46-B7EE-BBC851E89DEC}" srcOrd="0" destOrd="0" parTransId="{2DEF4438-CD1F-934D-93DB-F1F80D46DB5F}" sibTransId="{C34C7B91-C909-5B42-88FD-91AA9349E03B}"/>
    <dgm:cxn modelId="{D316E1F0-37A5-524C-8FA8-6BE12AC7478B}" type="presOf" srcId="{84EAFF9B-64E2-3F48-83AF-A44B3E337489}" destId="{5B0CDA9D-D991-EB49-A056-AC9067C97C12}" srcOrd="0" destOrd="3" presId="urn:microsoft.com/office/officeart/2008/layout/PictureStrips"/>
    <dgm:cxn modelId="{0492AD37-4AB0-6B46-B728-BEFAF6C32A1D}" type="presOf" srcId="{BD27C2ED-8EC5-4341-8E04-D2E8CD266544}" destId="{9940B49C-832F-A84E-BC34-823F4B0033F4}" srcOrd="0" destOrd="0" presId="urn:microsoft.com/office/officeart/2008/layout/PictureStrips"/>
    <dgm:cxn modelId="{ACFFC49A-C091-8045-9753-52660C350A68}" type="presOf" srcId="{AE599357-CDC8-E54C-852C-335833F00AEF}" destId="{E912AD5A-A005-7846-A540-4011273E8DD7}" srcOrd="0" destOrd="1" presId="urn:microsoft.com/office/officeart/2008/layout/PictureStrips"/>
    <dgm:cxn modelId="{C18713AB-4FB3-0149-98FC-7D830258C85D}" type="presOf" srcId="{62FD3F6B-7325-554E-A864-95F5DF427105}" destId="{1E8D1C99-3148-9947-B357-22EA771C7AF2}" srcOrd="0" destOrd="2" presId="urn:microsoft.com/office/officeart/2008/layout/PictureStrips"/>
    <dgm:cxn modelId="{49997195-B00D-DD40-A364-D6C31874F221}" srcId="{3C9D62CA-6083-3746-ACBA-AADFB00315FF}" destId="{62FD3F6B-7325-554E-A864-95F5DF427105}" srcOrd="1" destOrd="0" parTransId="{29202537-D3E7-4B4F-8C42-70A051882EBE}" sibTransId="{317B5DA4-60A1-674A-A123-BE1FDC88A62C}"/>
    <dgm:cxn modelId="{AFB224A8-219E-344B-B121-4029BE48E1C9}" type="presOf" srcId="{535F61CE-D11D-6247-B097-A0D1B8F2884C}" destId="{5B0CDA9D-D991-EB49-A056-AC9067C97C12}" srcOrd="0" destOrd="0" presId="urn:microsoft.com/office/officeart/2008/layout/PictureStrips"/>
    <dgm:cxn modelId="{868DF7AB-5D61-9049-A1AB-6995774E8239}" type="presOf" srcId="{A9D0448B-8E34-CF42-8F48-2D5C4626FBDE}" destId="{DDEACDD1-1139-B94D-99DA-53D992EA044E}" srcOrd="0" destOrd="0" presId="urn:microsoft.com/office/officeart/2008/layout/PictureStrips"/>
    <dgm:cxn modelId="{C90E2F24-F701-1A4B-8DE3-10FB9FF5DD28}" srcId="{A9D0448B-8E34-CF42-8F48-2D5C4626FBDE}" destId="{63DC20DB-0B2E-0E48-9E76-2260F87E316A}" srcOrd="1" destOrd="0" parTransId="{90212DC5-9853-C24E-93F7-0292411AF452}" sibTransId="{A6F2AC47-253B-A34C-B668-42F1EFC189D5}"/>
    <dgm:cxn modelId="{EB5F1443-D3E8-2245-8D17-6633E0C165FA}" srcId="{A9D0448B-8E34-CF42-8F48-2D5C4626FBDE}" destId="{9FC7F97A-56DF-9D4D-8D68-58474375DD28}" srcOrd="0" destOrd="0" parTransId="{1C1F6FD4-5C6F-DF4D-8FB5-E1BECF1D8DCA}" sibTransId="{A17DDB35-94C5-AB42-9531-6B014870C775}"/>
    <dgm:cxn modelId="{40D0799E-A483-ED40-9B78-ED5BDF009901}" srcId="{EDAA4AB0-2F54-FD40-BEE8-E76F0332C67D}" destId="{AE599357-CDC8-E54C-852C-335833F00AEF}" srcOrd="0" destOrd="0" parTransId="{C5B32D95-CF88-6E46-9F99-D67C2E225AE4}" sibTransId="{752FE379-6F2B-AE4D-9FAE-83FCE252ADD1}"/>
    <dgm:cxn modelId="{A8FDE16F-D088-D94B-9E37-4CF355B27A3C}" srcId="{535F61CE-D11D-6247-B097-A0D1B8F2884C}" destId="{B910EAF0-8BFF-1848-9F63-5C0B9BBBAD4F}" srcOrd="0" destOrd="0" parTransId="{891B955F-C8F8-E842-ABD7-82C49A3F265B}" sibTransId="{BB900DDF-8FBB-F949-8609-669BAD038FC8}"/>
    <dgm:cxn modelId="{372B85B7-13E4-7E4E-860B-476CA0533DE2}" srcId="{BD27C2ED-8EC5-4341-8E04-D2E8CD266544}" destId="{EDAA4AB0-2F54-FD40-BEE8-E76F0332C67D}" srcOrd="4" destOrd="0" parTransId="{34E7567C-CDF1-7248-8DE5-173627EAAD5F}" sibTransId="{6192C119-FBB4-6042-9D6D-447F5AD681FF}"/>
    <dgm:cxn modelId="{0C223227-6EFA-0F4D-BEAF-8E202B924935}" srcId="{3C9D62CA-6083-3746-ACBA-AADFB00315FF}" destId="{67469B49-6961-124F-A340-6A97242ADAFB}" srcOrd="0" destOrd="0" parTransId="{CAA720E2-CA51-E043-B061-3FE9E6AF4E46}" sibTransId="{9AEE2328-B606-4A4C-8570-319141BA590C}"/>
    <dgm:cxn modelId="{3B458097-06C6-A749-A14A-C4F97ABD8628}" type="presOf" srcId="{F8C1980C-5489-F64E-ADCB-4EED7E04FDF1}" destId="{F728EC2B-3332-CC48-8EAC-40D45EB721ED}" srcOrd="0" destOrd="1" presId="urn:microsoft.com/office/officeart/2008/layout/PictureStrips"/>
    <dgm:cxn modelId="{49DE1D7E-9FB3-B84A-9691-73E5D0B35328}" srcId="{535F61CE-D11D-6247-B097-A0D1B8F2884C}" destId="{84EAFF9B-64E2-3F48-83AF-A44B3E337489}" srcOrd="2" destOrd="0" parTransId="{7C233736-1070-9649-9CE4-46CD2513DA8E}" sibTransId="{004A3D46-1C25-4644-A83E-3CF9FFA8FF55}"/>
    <dgm:cxn modelId="{F0B0EBD7-9D7B-FF4D-AFE3-3BB0E5C11D40}" type="presOf" srcId="{EBEAFAF3-C95B-E34B-80A2-D5B686EF3E70}" destId="{06F8D26E-864B-5447-87C5-FA90C20954C3}" srcOrd="0" destOrd="2" presId="urn:microsoft.com/office/officeart/2008/layout/PictureStrips"/>
    <dgm:cxn modelId="{25D1F6E4-BF12-2444-B8C4-2F98DCFCDEDC}" srcId="{2CBF9FBE-08F5-6147-9DF5-BFDE935BB0C4}" destId="{F8C1980C-5489-F64E-ADCB-4EED7E04FDF1}" srcOrd="0" destOrd="0" parTransId="{4BB7E073-ECCD-4244-9244-853463F426B6}" sibTransId="{594EEF4A-28D1-0847-880F-6DCAF7C77BFC}"/>
    <dgm:cxn modelId="{B0CF3477-4A41-AD4D-90C0-4364EB5092EE}" type="presOf" srcId="{1AF1E665-FAF7-5C4D-88D1-C869C65A6A01}" destId="{E912AD5A-A005-7846-A540-4011273E8DD7}" srcOrd="0" destOrd="2" presId="urn:microsoft.com/office/officeart/2008/layout/PictureStrips"/>
    <dgm:cxn modelId="{6F5D1099-E7D1-064E-B40D-AAA56B56EB75}" type="presOf" srcId="{2CBF9FBE-08F5-6147-9DF5-BFDE935BB0C4}" destId="{F728EC2B-3332-CC48-8EAC-40D45EB721ED}" srcOrd="0" destOrd="0" presId="urn:microsoft.com/office/officeart/2008/layout/PictureStrips"/>
    <dgm:cxn modelId="{3D090222-6A31-0D4D-9854-B46D5930D9D3}" type="presOf" srcId="{E1C0A5C6-1BCF-1E4A-8576-B3E06AD05A35}" destId="{5B0CDA9D-D991-EB49-A056-AC9067C97C12}" srcOrd="0" destOrd="2" presId="urn:microsoft.com/office/officeart/2008/layout/PictureStrips"/>
    <dgm:cxn modelId="{BA9C3CB8-60FB-E54B-ABD0-B15E7C6A273F}" srcId="{EDAA4AB0-2F54-FD40-BEE8-E76F0332C67D}" destId="{9E3A42CF-3507-AD4A-B1AD-45644C3A9E60}" srcOrd="2" destOrd="0" parTransId="{341BC3D8-6FE5-8B4A-8F0B-CB1800AB6A76}" sibTransId="{90F116D8-7C5D-1B42-A853-8F54E9606DDD}"/>
    <dgm:cxn modelId="{F4E52821-A7DB-2446-A1A2-2FE887FCCAB0}" srcId="{BD27C2ED-8EC5-4341-8E04-D2E8CD266544}" destId="{3C9D62CA-6083-3746-ACBA-AADFB00315FF}" srcOrd="1" destOrd="0" parTransId="{E775484A-C46A-E540-8C93-68ED4F851201}" sibTransId="{F53841A2-1F68-EB4A-964B-068006933AB8}"/>
    <dgm:cxn modelId="{74C01B70-C501-C749-9F6D-F34F727BDDAB}" type="presOf" srcId="{3C9D62CA-6083-3746-ACBA-AADFB00315FF}" destId="{1E8D1C99-3148-9947-B357-22EA771C7AF2}" srcOrd="0" destOrd="0" presId="urn:microsoft.com/office/officeart/2008/layout/PictureStrips"/>
    <dgm:cxn modelId="{3F375CCD-1B4F-434A-8FC3-FB605317FCAD}" srcId="{BD27C2ED-8EC5-4341-8E04-D2E8CD266544}" destId="{A9D0448B-8E34-CF42-8F48-2D5C4626FBDE}" srcOrd="2" destOrd="0" parTransId="{D805E6CC-5380-5E49-9F54-AA66F81FEB4B}" sibTransId="{7A2B18AC-D586-564B-ADA5-F23D4E49C3BF}"/>
    <dgm:cxn modelId="{77FA64D5-F7D2-E847-8D19-D5AECB9AA090}" srcId="{535F61CE-D11D-6247-B097-A0D1B8F2884C}" destId="{E1C0A5C6-1BCF-1E4A-8576-B3E06AD05A35}" srcOrd="1" destOrd="0" parTransId="{FC06CD56-2E54-B248-A134-3B84EC4B48FE}" sibTransId="{18309706-3E01-0448-A98D-DE0EB2EB7CEC}"/>
    <dgm:cxn modelId="{C7FBC4CE-D2F3-C845-832C-E4871296C482}" type="presOf" srcId="{9E3A42CF-3507-AD4A-B1AD-45644C3A9E60}" destId="{E912AD5A-A005-7846-A540-4011273E8DD7}" srcOrd="0" destOrd="3" presId="urn:microsoft.com/office/officeart/2008/layout/PictureStrips"/>
    <dgm:cxn modelId="{27CAF375-40CB-9A47-8143-AF8E2443DA55}" srcId="{2CBF9FBE-08F5-6147-9DF5-BFDE935BB0C4}" destId="{5EE3E069-64E2-D24B-A7C8-546CD0B454C6}" srcOrd="1" destOrd="0" parTransId="{6E74D4F0-C893-7148-A1B3-0BFDCC289D28}" sibTransId="{955D804D-D667-4E45-8A71-35E4E26A0FAD}"/>
    <dgm:cxn modelId="{52DF921E-0CB5-6B4F-8EFE-C809152056AF}" srcId="{BD27C2ED-8EC5-4341-8E04-D2E8CD266544}" destId="{AC74D1A6-8BA7-4042-BC1A-6423D3573071}" srcOrd="0" destOrd="0" parTransId="{B85C30D0-A630-C449-9D86-C654A3D5C7F7}" sibTransId="{9384FBCA-9463-4945-ADCD-5E559F17CBB2}"/>
    <dgm:cxn modelId="{F26D029F-C2ED-B24F-8CA8-34AFECDF70DE}" type="presOf" srcId="{67469B49-6961-124F-A340-6A97242ADAFB}" destId="{1E8D1C99-3148-9947-B357-22EA771C7AF2}" srcOrd="0" destOrd="1" presId="urn:microsoft.com/office/officeart/2008/layout/PictureStrips"/>
    <dgm:cxn modelId="{98C2AC9D-D3C3-A844-964D-84ACE94A311C}" type="presOf" srcId="{B910EAF0-8BFF-1848-9F63-5C0B9BBBAD4F}" destId="{5B0CDA9D-D991-EB49-A056-AC9067C97C12}" srcOrd="0" destOrd="1" presId="urn:microsoft.com/office/officeart/2008/layout/PictureStrips"/>
    <dgm:cxn modelId="{E1689C38-B822-2841-AAAD-C54CA9CC09D9}" srcId="{EDAA4AB0-2F54-FD40-BEE8-E76F0332C67D}" destId="{1AF1E665-FAF7-5C4D-88D1-C869C65A6A01}" srcOrd="1" destOrd="0" parTransId="{ED60A0A1-923E-B94C-8C40-C068A9999B1D}" sibTransId="{AE8E71E1-7C9B-BE42-B0FB-FFA10CA4FE8B}"/>
    <dgm:cxn modelId="{45D86D4C-28A4-B64E-878C-FBC2970E62D3}" srcId="{BD27C2ED-8EC5-4341-8E04-D2E8CD266544}" destId="{2CBF9FBE-08F5-6147-9DF5-BFDE935BB0C4}" srcOrd="5" destOrd="0" parTransId="{35C90017-32BA-254C-9BB2-A1B0484E7A06}" sibTransId="{E9DAF43B-8244-FC40-9E88-2E4F10A0EFD5}"/>
    <dgm:cxn modelId="{B8F84C5D-8AF1-FA44-A2EE-692647A33F17}" srcId="{BD27C2ED-8EC5-4341-8E04-D2E8CD266544}" destId="{535F61CE-D11D-6247-B097-A0D1B8F2884C}" srcOrd="3" destOrd="0" parTransId="{53BED9E6-9223-374C-B958-4D32BA855072}" sibTransId="{946FF1F2-90CD-A24C-8A3C-B8CDB6F12ADB}"/>
    <dgm:cxn modelId="{7EA15D24-1F8D-C540-B0E6-9A21C655FBC3}" type="presOf" srcId="{AC74D1A6-8BA7-4042-BC1A-6423D3573071}" destId="{06F8D26E-864B-5447-87C5-FA90C20954C3}" srcOrd="0" destOrd="0" presId="urn:microsoft.com/office/officeart/2008/layout/PictureStrips"/>
    <dgm:cxn modelId="{9EB05505-1073-564C-8B84-00FAC4D5DE23}" type="presOf" srcId="{4E38D36E-6ED3-4F46-B7EE-BBC851E89DEC}" destId="{06F8D26E-864B-5447-87C5-FA90C20954C3}" srcOrd="0" destOrd="1" presId="urn:microsoft.com/office/officeart/2008/layout/PictureStrips"/>
    <dgm:cxn modelId="{421DD1B0-F68C-FE4D-AF53-E47D9138AFDE}" type="presOf" srcId="{EDAA4AB0-2F54-FD40-BEE8-E76F0332C67D}" destId="{E912AD5A-A005-7846-A540-4011273E8DD7}" srcOrd="0" destOrd="0" presId="urn:microsoft.com/office/officeart/2008/layout/PictureStrips"/>
    <dgm:cxn modelId="{1DD8EC95-B8A8-4948-82E6-273BD92440E0}" srcId="{AC74D1A6-8BA7-4042-BC1A-6423D3573071}" destId="{EBEAFAF3-C95B-E34B-80A2-D5B686EF3E70}" srcOrd="1" destOrd="0" parTransId="{9D98C1D5-8B10-3A4E-A1C9-0B2575780764}" sibTransId="{72B12FCD-AB29-2744-97CC-9E17C87F9D49}"/>
    <dgm:cxn modelId="{46C1DB95-E558-AD48-9C3E-D013F69E18F1}" type="presOf" srcId="{63DC20DB-0B2E-0E48-9E76-2260F87E316A}" destId="{DDEACDD1-1139-B94D-99DA-53D992EA044E}" srcOrd="0" destOrd="2" presId="urn:microsoft.com/office/officeart/2008/layout/PictureStrips"/>
    <dgm:cxn modelId="{BCED48F8-C904-9149-B227-0AD4FF5379BA}" type="presParOf" srcId="{9940B49C-832F-A84E-BC34-823F4B0033F4}" destId="{153B1448-3F64-EF47-AD26-68C9F865FB54}" srcOrd="0" destOrd="0" presId="urn:microsoft.com/office/officeart/2008/layout/PictureStrips"/>
    <dgm:cxn modelId="{629D6150-3204-1446-AA6C-25318364B301}" type="presParOf" srcId="{153B1448-3F64-EF47-AD26-68C9F865FB54}" destId="{06F8D26E-864B-5447-87C5-FA90C20954C3}" srcOrd="0" destOrd="0" presId="urn:microsoft.com/office/officeart/2008/layout/PictureStrips"/>
    <dgm:cxn modelId="{441696D0-630A-3A4A-88EE-E64FBC0DBF75}" type="presParOf" srcId="{153B1448-3F64-EF47-AD26-68C9F865FB54}" destId="{6156A5AB-EB73-BC48-973D-786CDB82A085}" srcOrd="1" destOrd="0" presId="urn:microsoft.com/office/officeart/2008/layout/PictureStrips"/>
    <dgm:cxn modelId="{D58856CE-C309-2A42-94A1-E13D2FB73A87}" type="presParOf" srcId="{9940B49C-832F-A84E-BC34-823F4B0033F4}" destId="{A7DF8B22-FB55-8641-8A17-B8F23D31E255}" srcOrd="1" destOrd="0" presId="urn:microsoft.com/office/officeart/2008/layout/PictureStrips"/>
    <dgm:cxn modelId="{4B7F354A-7D9F-1443-993D-99E0BCF4412F}" type="presParOf" srcId="{9940B49C-832F-A84E-BC34-823F4B0033F4}" destId="{497E6E6E-3F4B-E640-B170-DDE05708FCDB}" srcOrd="2" destOrd="0" presId="urn:microsoft.com/office/officeart/2008/layout/PictureStrips"/>
    <dgm:cxn modelId="{8B94BCF1-83FB-604A-A12E-CC0FCC9571A4}" type="presParOf" srcId="{497E6E6E-3F4B-E640-B170-DDE05708FCDB}" destId="{1E8D1C99-3148-9947-B357-22EA771C7AF2}" srcOrd="0" destOrd="0" presId="urn:microsoft.com/office/officeart/2008/layout/PictureStrips"/>
    <dgm:cxn modelId="{6A476BB6-BFF4-D845-9C82-B28AB9798147}" type="presParOf" srcId="{497E6E6E-3F4B-E640-B170-DDE05708FCDB}" destId="{564BD5D0-E10E-984C-8E98-7A76015C1D27}" srcOrd="1" destOrd="0" presId="urn:microsoft.com/office/officeart/2008/layout/PictureStrips"/>
    <dgm:cxn modelId="{AD598BCD-FF11-324F-8B67-C23A8AA770ED}" type="presParOf" srcId="{9940B49C-832F-A84E-BC34-823F4B0033F4}" destId="{7D417732-9CB4-A442-996F-7C75B12D3FFC}" srcOrd="3" destOrd="0" presId="urn:microsoft.com/office/officeart/2008/layout/PictureStrips"/>
    <dgm:cxn modelId="{F99D6A11-9320-174C-A475-C4D9C402544B}" type="presParOf" srcId="{9940B49C-832F-A84E-BC34-823F4B0033F4}" destId="{8EEB086D-4D5C-D94D-A232-D839FFFB53E5}" srcOrd="4" destOrd="0" presId="urn:microsoft.com/office/officeart/2008/layout/PictureStrips"/>
    <dgm:cxn modelId="{164ADF36-A161-2B4C-A8EE-E7C56EF783DA}" type="presParOf" srcId="{8EEB086D-4D5C-D94D-A232-D839FFFB53E5}" destId="{DDEACDD1-1139-B94D-99DA-53D992EA044E}" srcOrd="0" destOrd="0" presId="urn:microsoft.com/office/officeart/2008/layout/PictureStrips"/>
    <dgm:cxn modelId="{B69AF9E0-CFD9-1443-86F8-BA617ADABA6B}" type="presParOf" srcId="{8EEB086D-4D5C-D94D-A232-D839FFFB53E5}" destId="{FA738F85-477F-2F4F-A892-F137C498CAAE}" srcOrd="1" destOrd="0" presId="urn:microsoft.com/office/officeart/2008/layout/PictureStrips"/>
    <dgm:cxn modelId="{23A3683E-B42A-1A4A-BDDE-BB092874FA35}" type="presParOf" srcId="{9940B49C-832F-A84E-BC34-823F4B0033F4}" destId="{7422584F-9F9F-0343-B652-4DAD41A6DDEF}" srcOrd="5" destOrd="0" presId="urn:microsoft.com/office/officeart/2008/layout/PictureStrips"/>
    <dgm:cxn modelId="{343AB491-9560-7E4A-8FE4-D3D272DBE1ED}" type="presParOf" srcId="{9940B49C-832F-A84E-BC34-823F4B0033F4}" destId="{2D9CA469-A15D-594F-A8B9-92C9F26A2A96}" srcOrd="6" destOrd="0" presId="urn:microsoft.com/office/officeart/2008/layout/PictureStrips"/>
    <dgm:cxn modelId="{508B6A5B-AEED-364C-ADC9-2867EDC582A1}" type="presParOf" srcId="{2D9CA469-A15D-594F-A8B9-92C9F26A2A96}" destId="{5B0CDA9D-D991-EB49-A056-AC9067C97C12}" srcOrd="0" destOrd="0" presId="urn:microsoft.com/office/officeart/2008/layout/PictureStrips"/>
    <dgm:cxn modelId="{135AC12B-82EE-7B45-BAC9-762E3B09B171}" type="presParOf" srcId="{2D9CA469-A15D-594F-A8B9-92C9F26A2A96}" destId="{5CB4AB1B-56A3-254D-813C-9994EAAFD7D4}" srcOrd="1" destOrd="0" presId="urn:microsoft.com/office/officeart/2008/layout/PictureStrips"/>
    <dgm:cxn modelId="{9C65DAC0-2473-944E-9D5B-02C173EDC620}" type="presParOf" srcId="{9940B49C-832F-A84E-BC34-823F4B0033F4}" destId="{7C5309F8-66C0-8140-83A5-F31E0A7B6180}" srcOrd="7" destOrd="0" presId="urn:microsoft.com/office/officeart/2008/layout/PictureStrips"/>
    <dgm:cxn modelId="{05A648CD-CBF5-3D4D-BB80-5876081E7D1E}" type="presParOf" srcId="{9940B49C-832F-A84E-BC34-823F4B0033F4}" destId="{37A480B9-2756-C24F-923D-1D1BF8D1E0D5}" srcOrd="8" destOrd="0" presId="urn:microsoft.com/office/officeart/2008/layout/PictureStrips"/>
    <dgm:cxn modelId="{271F401F-9F7B-7B48-911D-234405AA1A45}" type="presParOf" srcId="{37A480B9-2756-C24F-923D-1D1BF8D1E0D5}" destId="{E912AD5A-A005-7846-A540-4011273E8DD7}" srcOrd="0" destOrd="0" presId="urn:microsoft.com/office/officeart/2008/layout/PictureStrips"/>
    <dgm:cxn modelId="{F3FCB5EE-0DC6-CB4F-8127-0936ECBF30D6}" type="presParOf" srcId="{37A480B9-2756-C24F-923D-1D1BF8D1E0D5}" destId="{E8AD9A16-98F2-C843-A737-981672281BDF}" srcOrd="1" destOrd="0" presId="urn:microsoft.com/office/officeart/2008/layout/PictureStrips"/>
    <dgm:cxn modelId="{FF91CCB2-5046-F844-B3C4-FAE03F22DB59}" type="presParOf" srcId="{9940B49C-832F-A84E-BC34-823F4B0033F4}" destId="{30E539E9-6F17-6744-B54F-7BC7AF3D7BE7}" srcOrd="9" destOrd="0" presId="urn:microsoft.com/office/officeart/2008/layout/PictureStrips"/>
    <dgm:cxn modelId="{741DC4D9-3B80-8049-9A8C-6592B755EF0F}" type="presParOf" srcId="{9940B49C-832F-A84E-BC34-823F4B0033F4}" destId="{9E1FC120-64D5-B04B-9E49-DAF110665FFB}" srcOrd="10" destOrd="0" presId="urn:microsoft.com/office/officeart/2008/layout/PictureStrips"/>
    <dgm:cxn modelId="{9E2E0168-9DB2-C14F-9E54-57C39539275D}" type="presParOf" srcId="{9E1FC120-64D5-B04B-9E49-DAF110665FFB}" destId="{F728EC2B-3332-CC48-8EAC-40D45EB721ED}" srcOrd="0" destOrd="0" presId="urn:microsoft.com/office/officeart/2008/layout/PictureStrips"/>
    <dgm:cxn modelId="{55F3EB26-297D-6547-B94E-D6513DFCFEA5}" type="presParOf" srcId="{9E1FC120-64D5-B04B-9E49-DAF110665FFB}" destId="{68D0EFD7-C2F4-934E-B629-DFFD2A7E93D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176A8-0CBA-0943-B57F-F0F62EF92BCC}" type="doc">
      <dgm:prSet loTypeId="urn:microsoft.com/office/officeart/2008/layout/CaptionedPicture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68D793-022F-DC43-A164-C30CEE6B5FA9}">
      <dgm:prSet phldrT="[Text]" custT="1"/>
      <dgm:spPr/>
      <dgm:t>
        <a:bodyPr/>
        <a:lstStyle/>
        <a:p>
          <a:r>
            <a:rPr lang="en-US" sz="2400" dirty="0" smtClean="0"/>
            <a:t>Capture</a:t>
          </a:r>
          <a:endParaRPr lang="en-US" sz="2400" dirty="0"/>
        </a:p>
      </dgm:t>
    </dgm:pt>
    <dgm:pt modelId="{C67D9131-BF35-9446-AD05-70B04FB1C15A}" type="parTrans" cxnId="{7BDC9FA6-6576-6F49-A979-5B5C46BE2C50}">
      <dgm:prSet/>
      <dgm:spPr/>
      <dgm:t>
        <a:bodyPr/>
        <a:lstStyle/>
        <a:p>
          <a:endParaRPr lang="en-US" sz="1200"/>
        </a:p>
      </dgm:t>
    </dgm:pt>
    <dgm:pt modelId="{31AA36E2-3BA6-EF4E-B035-76948576EFAE}" type="sibTrans" cxnId="{7BDC9FA6-6576-6F49-A979-5B5C46BE2C50}">
      <dgm:prSet/>
      <dgm:spPr/>
      <dgm:t>
        <a:bodyPr/>
        <a:lstStyle/>
        <a:p>
          <a:endParaRPr lang="en-US" sz="1200"/>
        </a:p>
      </dgm:t>
    </dgm:pt>
    <dgm:pt modelId="{60515E92-42B8-A041-B183-7CB7631EE347}">
      <dgm:prSet phldrT="[Text]" custT="1"/>
      <dgm:spPr/>
      <dgm:t>
        <a:bodyPr/>
        <a:lstStyle/>
        <a:p>
          <a:r>
            <a:rPr lang="en-US" sz="2400" dirty="0" smtClean="0"/>
            <a:t>Facilitate</a:t>
          </a:r>
          <a:endParaRPr lang="en-US" sz="2400" dirty="0"/>
        </a:p>
      </dgm:t>
    </dgm:pt>
    <dgm:pt modelId="{5D4C6A6B-77F5-8641-A2C3-8666D14CAA90}" type="parTrans" cxnId="{CB1D2F91-F034-634A-AC97-1888D04D13ED}">
      <dgm:prSet/>
      <dgm:spPr/>
      <dgm:t>
        <a:bodyPr/>
        <a:lstStyle/>
        <a:p>
          <a:endParaRPr lang="en-US" sz="1200"/>
        </a:p>
      </dgm:t>
    </dgm:pt>
    <dgm:pt modelId="{BF74A46E-38D4-084E-A59A-A1BA6A4FB0B3}" type="sibTrans" cxnId="{CB1D2F91-F034-634A-AC97-1888D04D13ED}">
      <dgm:prSet/>
      <dgm:spPr/>
      <dgm:t>
        <a:bodyPr/>
        <a:lstStyle/>
        <a:p>
          <a:endParaRPr lang="en-US" sz="1200"/>
        </a:p>
      </dgm:t>
    </dgm:pt>
    <dgm:pt modelId="{F3558A1F-4252-014D-B0AF-7CAE60C5BC3F}">
      <dgm:prSet phldrT="[Text]" custT="1"/>
      <dgm:spPr/>
      <dgm:t>
        <a:bodyPr/>
        <a:lstStyle/>
        <a:p>
          <a:r>
            <a:rPr lang="en-US" sz="1800" dirty="0" smtClean="0"/>
            <a:t>Local practices and challenges</a:t>
          </a:r>
          <a:endParaRPr lang="en-US" sz="1800" dirty="0"/>
        </a:p>
      </dgm:t>
    </dgm:pt>
    <dgm:pt modelId="{13400CD0-8C1F-8D45-A99F-133BA59C27BC}" type="sibTrans" cxnId="{BE511500-CEE5-C448-B7B1-543D8DF0C9F7}">
      <dgm:prSet/>
      <dgm:spPr/>
      <dgm:t>
        <a:bodyPr/>
        <a:lstStyle/>
        <a:p>
          <a:endParaRPr lang="en-US" sz="1200"/>
        </a:p>
      </dgm:t>
    </dgm:pt>
    <dgm:pt modelId="{2D9DD629-FC42-8840-9453-86EA269F1625}" type="parTrans" cxnId="{BE511500-CEE5-C448-B7B1-543D8DF0C9F7}">
      <dgm:prSet/>
      <dgm:spPr/>
      <dgm:t>
        <a:bodyPr/>
        <a:lstStyle/>
        <a:p>
          <a:endParaRPr lang="en-US" sz="1200"/>
        </a:p>
      </dgm:t>
    </dgm:pt>
    <dgm:pt modelId="{02789850-EFF6-9B43-8FFB-DED92F266816}">
      <dgm:prSet phldrT="[Text]" custT="1"/>
      <dgm:spPr/>
      <dgm:t>
        <a:bodyPr/>
        <a:lstStyle/>
        <a:p>
          <a:r>
            <a:rPr lang="en-US" sz="1800" dirty="0" smtClean="0"/>
            <a:t>Issues and </a:t>
          </a:r>
          <a:br>
            <a:rPr lang="en-US" sz="1800" dirty="0" smtClean="0"/>
          </a:br>
          <a:r>
            <a:rPr lang="en-US" sz="1800" dirty="0" smtClean="0"/>
            <a:t>solutions</a:t>
          </a:r>
          <a:endParaRPr lang="en-US" sz="1800" dirty="0"/>
        </a:p>
      </dgm:t>
    </dgm:pt>
    <dgm:pt modelId="{23CEFCA0-EB63-AB4F-94A0-B4640C0A5723}" type="parTrans" cxnId="{184A7282-D323-C943-A468-553658BEF034}">
      <dgm:prSet/>
      <dgm:spPr/>
      <dgm:t>
        <a:bodyPr/>
        <a:lstStyle/>
        <a:p>
          <a:endParaRPr lang="en-US"/>
        </a:p>
      </dgm:t>
    </dgm:pt>
    <dgm:pt modelId="{55DDBF63-C5B6-2A44-BA86-DD8C13A4716F}" type="sibTrans" cxnId="{184A7282-D323-C943-A468-553658BEF034}">
      <dgm:prSet/>
      <dgm:spPr/>
      <dgm:t>
        <a:bodyPr/>
        <a:lstStyle/>
        <a:p>
          <a:endParaRPr lang="en-US"/>
        </a:p>
      </dgm:t>
    </dgm:pt>
    <dgm:pt modelId="{DF907563-B0D8-0247-B572-819F8D0151FA}">
      <dgm:prSet phldrT="[Text]" custT="1"/>
      <dgm:spPr/>
      <dgm:t>
        <a:bodyPr/>
        <a:lstStyle/>
        <a:p>
          <a:r>
            <a:rPr lang="en-US" sz="1800" dirty="0" smtClean="0"/>
            <a:t>Collaborative</a:t>
          </a:r>
          <a:br>
            <a:rPr lang="en-US" sz="1800" dirty="0" smtClean="0"/>
          </a:br>
          <a:r>
            <a:rPr lang="en-US" sz="1800" dirty="0" smtClean="0"/>
            <a:t>problem solving</a:t>
          </a:r>
          <a:endParaRPr lang="en-US" sz="1800" dirty="0"/>
        </a:p>
      </dgm:t>
    </dgm:pt>
    <dgm:pt modelId="{D88586BC-742A-E54E-B5BB-F0FA1DF108E5}" type="parTrans" cxnId="{74511FD6-6266-4344-8286-A88C90CB33BA}">
      <dgm:prSet/>
      <dgm:spPr/>
      <dgm:t>
        <a:bodyPr/>
        <a:lstStyle/>
        <a:p>
          <a:endParaRPr lang="en-US"/>
        </a:p>
      </dgm:t>
    </dgm:pt>
    <dgm:pt modelId="{AE7CFC08-5494-6F4D-AB5F-F30736DEE722}" type="sibTrans" cxnId="{74511FD6-6266-4344-8286-A88C90CB33BA}">
      <dgm:prSet/>
      <dgm:spPr/>
      <dgm:t>
        <a:bodyPr/>
        <a:lstStyle/>
        <a:p>
          <a:endParaRPr lang="en-US"/>
        </a:p>
      </dgm:t>
    </dgm:pt>
    <dgm:pt modelId="{2078EDF2-9E89-FA46-8B47-AD34808D3ABA}">
      <dgm:prSet phldrT="[Text]" custT="1"/>
      <dgm:spPr>
        <a:noFill/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Communicate</a:t>
          </a:r>
          <a:endParaRPr lang="en-US" sz="1800" dirty="0">
            <a:solidFill>
              <a:schemeClr val="tx1"/>
            </a:solidFill>
          </a:endParaRPr>
        </a:p>
      </dgm:t>
    </dgm:pt>
    <dgm:pt modelId="{C7DC845F-B76D-4F49-B850-0C63CB8D6B9D}" type="parTrans" cxnId="{5334DAA0-B9ED-9C46-BBEE-EBBE9BDCF995}">
      <dgm:prSet/>
      <dgm:spPr/>
      <dgm:t>
        <a:bodyPr/>
        <a:lstStyle/>
        <a:p>
          <a:endParaRPr lang="en-US"/>
        </a:p>
      </dgm:t>
    </dgm:pt>
    <dgm:pt modelId="{145FEC71-E560-A348-80EC-1D878A2D0A02}" type="sibTrans" cxnId="{5334DAA0-B9ED-9C46-BBEE-EBBE9BDCF995}">
      <dgm:prSet/>
      <dgm:spPr/>
      <dgm:t>
        <a:bodyPr/>
        <a:lstStyle/>
        <a:p>
          <a:endParaRPr lang="en-US"/>
        </a:p>
      </dgm:t>
    </dgm:pt>
    <dgm:pt modelId="{C50EB793-0C30-C748-9B42-806ECD564BC9}" type="pres">
      <dgm:prSet presAssocID="{2BA176A8-0CBA-0943-B57F-F0F62EF92BC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3D7D0989-61F8-F44B-BDF6-3DCBB6A869C7}" type="pres">
      <dgm:prSet presAssocID="{1F68D793-022F-DC43-A164-C30CEE6B5FA9}" presName="composite" presStyleCnt="0">
        <dgm:presLayoutVars>
          <dgm:chMax val="1"/>
          <dgm:chPref val="1"/>
        </dgm:presLayoutVars>
      </dgm:prSet>
      <dgm:spPr/>
    </dgm:pt>
    <dgm:pt modelId="{02CD62F7-EB42-3744-93C5-67EBFA384FB2}" type="pres">
      <dgm:prSet presAssocID="{1F68D793-022F-DC43-A164-C30CEE6B5FA9}" presName="Accent" presStyleLbl="trAlignAcc1" presStyleIdx="0" presStyleCnt="3">
        <dgm:presLayoutVars>
          <dgm:chMax val="0"/>
          <dgm:chPref val="0"/>
        </dgm:presLayoutVars>
      </dgm:prSet>
      <dgm:spPr/>
    </dgm:pt>
    <dgm:pt modelId="{C02E3D21-D47F-724E-A205-7539D7921431}" type="pres">
      <dgm:prSet presAssocID="{1F68D793-022F-DC43-A164-C30CEE6B5FA9}" presName="Image" presStyleLbl="alignImgPlace1" presStyleIdx="0" presStyleCnt="3">
        <dgm:presLayoutVars>
          <dgm:chMax val="0"/>
          <dgm:chPref val="0"/>
        </dgm:presLayoutVars>
      </dgm:prSet>
      <dgm:spPr/>
    </dgm:pt>
    <dgm:pt modelId="{D767F4E7-89E9-2443-A42B-EAB77959461C}" type="pres">
      <dgm:prSet presAssocID="{1F68D793-022F-DC43-A164-C30CEE6B5FA9}" presName="ChildComposite" presStyleCnt="0"/>
      <dgm:spPr/>
    </dgm:pt>
    <dgm:pt modelId="{3781FE51-2E82-8946-A53C-2F0672BD340F}" type="pres">
      <dgm:prSet presAssocID="{1F68D793-022F-DC43-A164-C30CEE6B5FA9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274E7-9C9B-1747-9D4A-482987DBBAB3}" type="pres">
      <dgm:prSet presAssocID="{1F68D793-022F-DC43-A164-C30CEE6B5FA9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A108B-ED22-D94E-99BC-D180923B8059}" type="pres">
      <dgm:prSet presAssocID="{31AA36E2-3BA6-EF4E-B035-76948576EFAE}" presName="sibTrans" presStyleCnt="0"/>
      <dgm:spPr/>
    </dgm:pt>
    <dgm:pt modelId="{B5CA7FD7-155E-3542-B741-EB62A83358A1}" type="pres">
      <dgm:prSet presAssocID="{60515E92-42B8-A041-B183-7CB7631EE347}" presName="composite" presStyleCnt="0">
        <dgm:presLayoutVars>
          <dgm:chMax val="1"/>
          <dgm:chPref val="1"/>
        </dgm:presLayoutVars>
      </dgm:prSet>
      <dgm:spPr/>
    </dgm:pt>
    <dgm:pt modelId="{196AD325-FF8D-E640-936D-C6E26B2A3153}" type="pres">
      <dgm:prSet presAssocID="{60515E92-42B8-A041-B183-7CB7631EE347}" presName="Accent" presStyleLbl="trAlignAcc1" presStyleIdx="1" presStyleCnt="3">
        <dgm:presLayoutVars>
          <dgm:chMax val="0"/>
          <dgm:chPref val="0"/>
        </dgm:presLayoutVars>
      </dgm:prSet>
      <dgm:spPr/>
    </dgm:pt>
    <dgm:pt modelId="{50BEFEF5-279D-B245-9B28-76F3D1E0A6F2}" type="pres">
      <dgm:prSet presAssocID="{60515E92-42B8-A041-B183-7CB7631EE347}" presName="Image" presStyleLbl="alignImgPlace1" presStyleIdx="1" presStyleCnt="3">
        <dgm:presLayoutVars>
          <dgm:chMax val="0"/>
          <dgm:chPref val="0"/>
        </dgm:presLayoutVars>
      </dgm:prSet>
      <dgm:spPr/>
    </dgm:pt>
    <dgm:pt modelId="{4DFCE4B2-E0F0-4A4C-8BF5-2FC8DA08F51B}" type="pres">
      <dgm:prSet presAssocID="{60515E92-42B8-A041-B183-7CB7631EE347}" presName="ChildComposite" presStyleCnt="0"/>
      <dgm:spPr/>
    </dgm:pt>
    <dgm:pt modelId="{BA5D4963-F708-B643-A6A8-F2C9B5EEFD9E}" type="pres">
      <dgm:prSet presAssocID="{60515E92-42B8-A041-B183-7CB7631EE347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98358-8BDE-9B41-BCEE-1F73E9C45BE9}" type="pres">
      <dgm:prSet presAssocID="{60515E92-42B8-A041-B183-7CB7631EE347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6AFF2-D128-864C-93AC-A8FE497D56FF}" type="pres">
      <dgm:prSet presAssocID="{BF74A46E-38D4-084E-A59A-A1BA6A4FB0B3}" presName="sibTrans" presStyleCnt="0"/>
      <dgm:spPr/>
    </dgm:pt>
    <dgm:pt modelId="{DE268D13-8F10-A949-97CD-E1CCB6F219B6}" type="pres">
      <dgm:prSet presAssocID="{2078EDF2-9E89-FA46-8B47-AD34808D3ABA}" presName="composite" presStyleCnt="0">
        <dgm:presLayoutVars>
          <dgm:chMax val="1"/>
          <dgm:chPref val="1"/>
        </dgm:presLayoutVars>
      </dgm:prSet>
      <dgm:spPr/>
    </dgm:pt>
    <dgm:pt modelId="{5CD97E48-6566-0344-AE1C-4CDE167947C1}" type="pres">
      <dgm:prSet presAssocID="{2078EDF2-9E89-FA46-8B47-AD34808D3ABA}" presName="Accent" presStyleLbl="trAlignAcc1" presStyleIdx="2" presStyleCnt="3">
        <dgm:presLayoutVars>
          <dgm:chMax val="0"/>
          <dgm:chPref val="0"/>
        </dgm:presLayoutVars>
      </dgm:prSet>
      <dgm:spPr/>
    </dgm:pt>
    <dgm:pt modelId="{D1236563-811D-A946-A9E8-8EA5C3758CA3}" type="pres">
      <dgm:prSet presAssocID="{2078EDF2-9E89-FA46-8B47-AD34808D3ABA}" presName="Image" presStyleLbl="alignImgPlace1" presStyleIdx="2" presStyleCnt="3">
        <dgm:presLayoutVars>
          <dgm:chMax val="0"/>
          <dgm:chPref val="0"/>
        </dgm:presLayoutVars>
      </dgm:prSet>
      <dgm:spPr/>
    </dgm:pt>
    <dgm:pt modelId="{E9810F7B-2CF1-0843-ACC9-4F05F30EAFB9}" type="pres">
      <dgm:prSet presAssocID="{2078EDF2-9E89-FA46-8B47-AD34808D3ABA}" presName="ChildComposite" presStyleCnt="0"/>
      <dgm:spPr/>
    </dgm:pt>
    <dgm:pt modelId="{7AB8F8E7-1060-204B-AE92-1BB34C8B18BA}" type="pres">
      <dgm:prSet presAssocID="{2078EDF2-9E89-FA46-8B47-AD34808D3ABA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D6CC3-27D7-D447-B3C0-D764688DDBF5}" type="pres">
      <dgm:prSet presAssocID="{2078EDF2-9E89-FA46-8B47-AD34808D3ABA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DC9FA6-6576-6F49-A979-5B5C46BE2C50}" srcId="{2BA176A8-0CBA-0943-B57F-F0F62EF92BCC}" destId="{1F68D793-022F-DC43-A164-C30CEE6B5FA9}" srcOrd="0" destOrd="0" parTransId="{C67D9131-BF35-9446-AD05-70B04FB1C15A}" sibTransId="{31AA36E2-3BA6-EF4E-B035-76948576EFAE}"/>
    <dgm:cxn modelId="{78837F5B-22D3-F647-A436-3366EE79B02A}" type="presOf" srcId="{60515E92-42B8-A041-B183-7CB7631EE347}" destId="{00998358-8BDE-9B41-BCEE-1F73E9C45BE9}" srcOrd="0" destOrd="0" presId="urn:microsoft.com/office/officeart/2008/layout/CaptionedPictures"/>
    <dgm:cxn modelId="{CB1D2F91-F034-634A-AC97-1888D04D13ED}" srcId="{2BA176A8-0CBA-0943-B57F-F0F62EF92BCC}" destId="{60515E92-42B8-A041-B183-7CB7631EE347}" srcOrd="1" destOrd="0" parTransId="{5D4C6A6B-77F5-8641-A2C3-8666D14CAA90}" sibTransId="{BF74A46E-38D4-084E-A59A-A1BA6A4FB0B3}"/>
    <dgm:cxn modelId="{184A7282-D323-C943-A468-553658BEF034}" srcId="{2078EDF2-9E89-FA46-8B47-AD34808D3ABA}" destId="{02789850-EFF6-9B43-8FFB-DED92F266816}" srcOrd="0" destOrd="0" parTransId="{23CEFCA0-EB63-AB4F-94A0-B4640C0A5723}" sibTransId="{55DDBF63-C5B6-2A44-BA86-DD8C13A4716F}"/>
    <dgm:cxn modelId="{BE511500-CEE5-C448-B7B1-543D8DF0C9F7}" srcId="{1F68D793-022F-DC43-A164-C30CEE6B5FA9}" destId="{F3558A1F-4252-014D-B0AF-7CAE60C5BC3F}" srcOrd="0" destOrd="0" parTransId="{2D9DD629-FC42-8840-9453-86EA269F1625}" sibTransId="{13400CD0-8C1F-8D45-A99F-133BA59C27BC}"/>
    <dgm:cxn modelId="{72FB24D2-7E34-F544-ABAC-7DA6679E9B5E}" type="presOf" srcId="{02789850-EFF6-9B43-8FFB-DED92F266816}" destId="{7AB8F8E7-1060-204B-AE92-1BB34C8B18BA}" srcOrd="0" destOrd="0" presId="urn:microsoft.com/office/officeart/2008/layout/CaptionedPictures"/>
    <dgm:cxn modelId="{CD6D935F-2C93-E140-87E4-3D44E27696AE}" type="presOf" srcId="{1F68D793-022F-DC43-A164-C30CEE6B5FA9}" destId="{9CC274E7-9C9B-1747-9D4A-482987DBBAB3}" srcOrd="0" destOrd="0" presId="urn:microsoft.com/office/officeart/2008/layout/CaptionedPictures"/>
    <dgm:cxn modelId="{74511FD6-6266-4344-8286-A88C90CB33BA}" srcId="{60515E92-42B8-A041-B183-7CB7631EE347}" destId="{DF907563-B0D8-0247-B572-819F8D0151FA}" srcOrd="0" destOrd="0" parTransId="{D88586BC-742A-E54E-B5BB-F0FA1DF108E5}" sibTransId="{AE7CFC08-5494-6F4D-AB5F-F30736DEE722}"/>
    <dgm:cxn modelId="{116C6813-A4FF-234A-B61C-4910CD26CC9A}" type="presOf" srcId="{2BA176A8-0CBA-0943-B57F-F0F62EF92BCC}" destId="{C50EB793-0C30-C748-9B42-806ECD564BC9}" srcOrd="0" destOrd="0" presId="urn:microsoft.com/office/officeart/2008/layout/CaptionedPictures"/>
    <dgm:cxn modelId="{A9837308-DB9C-7C4C-BFD0-501F2841FEB0}" type="presOf" srcId="{2078EDF2-9E89-FA46-8B47-AD34808D3ABA}" destId="{96DD6CC3-27D7-D447-B3C0-D764688DDBF5}" srcOrd="0" destOrd="0" presId="urn:microsoft.com/office/officeart/2008/layout/CaptionedPictures"/>
    <dgm:cxn modelId="{92CED066-BEF3-DC49-B9D8-A3BF0FEB0008}" type="presOf" srcId="{F3558A1F-4252-014D-B0AF-7CAE60C5BC3F}" destId="{3781FE51-2E82-8946-A53C-2F0672BD340F}" srcOrd="0" destOrd="0" presId="urn:microsoft.com/office/officeart/2008/layout/CaptionedPictures"/>
    <dgm:cxn modelId="{8525DB64-5AF5-4049-86AA-22425B734906}" type="presOf" srcId="{DF907563-B0D8-0247-B572-819F8D0151FA}" destId="{BA5D4963-F708-B643-A6A8-F2C9B5EEFD9E}" srcOrd="0" destOrd="0" presId="urn:microsoft.com/office/officeart/2008/layout/CaptionedPictures"/>
    <dgm:cxn modelId="{5334DAA0-B9ED-9C46-BBEE-EBBE9BDCF995}" srcId="{2BA176A8-0CBA-0943-B57F-F0F62EF92BCC}" destId="{2078EDF2-9E89-FA46-8B47-AD34808D3ABA}" srcOrd="2" destOrd="0" parTransId="{C7DC845F-B76D-4F49-B850-0C63CB8D6B9D}" sibTransId="{145FEC71-E560-A348-80EC-1D878A2D0A02}"/>
    <dgm:cxn modelId="{3DB18FF1-48D5-F54D-8333-91F645BCDE26}" type="presParOf" srcId="{C50EB793-0C30-C748-9B42-806ECD564BC9}" destId="{3D7D0989-61F8-F44B-BDF6-3DCBB6A869C7}" srcOrd="0" destOrd="0" presId="urn:microsoft.com/office/officeart/2008/layout/CaptionedPictures"/>
    <dgm:cxn modelId="{F4B0BCE2-862D-3949-97BE-49ED74FB3BAC}" type="presParOf" srcId="{3D7D0989-61F8-F44B-BDF6-3DCBB6A869C7}" destId="{02CD62F7-EB42-3744-93C5-67EBFA384FB2}" srcOrd="0" destOrd="0" presId="urn:microsoft.com/office/officeart/2008/layout/CaptionedPictures"/>
    <dgm:cxn modelId="{87D0E18C-13AA-0343-912D-783538BF000E}" type="presParOf" srcId="{3D7D0989-61F8-F44B-BDF6-3DCBB6A869C7}" destId="{C02E3D21-D47F-724E-A205-7539D7921431}" srcOrd="1" destOrd="0" presId="urn:microsoft.com/office/officeart/2008/layout/CaptionedPictures"/>
    <dgm:cxn modelId="{27FF38B6-4588-684E-B5C5-174AF6B2B337}" type="presParOf" srcId="{3D7D0989-61F8-F44B-BDF6-3DCBB6A869C7}" destId="{D767F4E7-89E9-2443-A42B-EAB77959461C}" srcOrd="2" destOrd="0" presId="urn:microsoft.com/office/officeart/2008/layout/CaptionedPictures"/>
    <dgm:cxn modelId="{8E675B7B-E43F-9E41-BC43-37666EF5C10D}" type="presParOf" srcId="{D767F4E7-89E9-2443-A42B-EAB77959461C}" destId="{3781FE51-2E82-8946-A53C-2F0672BD340F}" srcOrd="0" destOrd="0" presId="urn:microsoft.com/office/officeart/2008/layout/CaptionedPictures"/>
    <dgm:cxn modelId="{B8B7D52F-F1D5-4F4F-B626-EB93AF5FFE7B}" type="presParOf" srcId="{D767F4E7-89E9-2443-A42B-EAB77959461C}" destId="{9CC274E7-9C9B-1747-9D4A-482987DBBAB3}" srcOrd="1" destOrd="0" presId="urn:microsoft.com/office/officeart/2008/layout/CaptionedPictures"/>
    <dgm:cxn modelId="{3FFC0BB7-3F48-1D4D-A12A-253B2E32BB6A}" type="presParOf" srcId="{C50EB793-0C30-C748-9B42-806ECD564BC9}" destId="{E1CA108B-ED22-D94E-99BC-D180923B8059}" srcOrd="1" destOrd="0" presId="urn:microsoft.com/office/officeart/2008/layout/CaptionedPictures"/>
    <dgm:cxn modelId="{3C56CE11-21A0-8E4C-BBB1-3F334358C0EA}" type="presParOf" srcId="{C50EB793-0C30-C748-9B42-806ECD564BC9}" destId="{B5CA7FD7-155E-3542-B741-EB62A83358A1}" srcOrd="2" destOrd="0" presId="urn:microsoft.com/office/officeart/2008/layout/CaptionedPictures"/>
    <dgm:cxn modelId="{6498865B-EC89-7A46-AAEE-F437CC77C922}" type="presParOf" srcId="{B5CA7FD7-155E-3542-B741-EB62A83358A1}" destId="{196AD325-FF8D-E640-936D-C6E26B2A3153}" srcOrd="0" destOrd="0" presId="urn:microsoft.com/office/officeart/2008/layout/CaptionedPictures"/>
    <dgm:cxn modelId="{66BEC5EF-BD0F-6C44-849C-78AD3A197681}" type="presParOf" srcId="{B5CA7FD7-155E-3542-B741-EB62A83358A1}" destId="{50BEFEF5-279D-B245-9B28-76F3D1E0A6F2}" srcOrd="1" destOrd="0" presId="urn:microsoft.com/office/officeart/2008/layout/CaptionedPictures"/>
    <dgm:cxn modelId="{FD634FB7-6B98-CF4B-9507-66B493804C1C}" type="presParOf" srcId="{B5CA7FD7-155E-3542-B741-EB62A83358A1}" destId="{4DFCE4B2-E0F0-4A4C-8BF5-2FC8DA08F51B}" srcOrd="2" destOrd="0" presId="urn:microsoft.com/office/officeart/2008/layout/CaptionedPictures"/>
    <dgm:cxn modelId="{3826FF46-6BF7-1C43-A45E-6F7C9853D228}" type="presParOf" srcId="{4DFCE4B2-E0F0-4A4C-8BF5-2FC8DA08F51B}" destId="{BA5D4963-F708-B643-A6A8-F2C9B5EEFD9E}" srcOrd="0" destOrd="0" presId="urn:microsoft.com/office/officeart/2008/layout/CaptionedPictures"/>
    <dgm:cxn modelId="{B33390D1-51F9-284E-B4B4-47D06934A62C}" type="presParOf" srcId="{4DFCE4B2-E0F0-4A4C-8BF5-2FC8DA08F51B}" destId="{00998358-8BDE-9B41-BCEE-1F73E9C45BE9}" srcOrd="1" destOrd="0" presId="urn:microsoft.com/office/officeart/2008/layout/CaptionedPictures"/>
    <dgm:cxn modelId="{3BE91381-6086-7541-9AF2-9B85755A9149}" type="presParOf" srcId="{C50EB793-0C30-C748-9B42-806ECD564BC9}" destId="{C626AFF2-D128-864C-93AC-A8FE497D56FF}" srcOrd="3" destOrd="0" presId="urn:microsoft.com/office/officeart/2008/layout/CaptionedPictures"/>
    <dgm:cxn modelId="{37D89E0F-1653-C844-9BE1-11F66F1FC307}" type="presParOf" srcId="{C50EB793-0C30-C748-9B42-806ECD564BC9}" destId="{DE268D13-8F10-A949-97CD-E1CCB6F219B6}" srcOrd="4" destOrd="0" presId="urn:microsoft.com/office/officeart/2008/layout/CaptionedPictures"/>
    <dgm:cxn modelId="{63685590-CBD1-544D-8FDD-7793E5C7CB74}" type="presParOf" srcId="{DE268D13-8F10-A949-97CD-E1CCB6F219B6}" destId="{5CD97E48-6566-0344-AE1C-4CDE167947C1}" srcOrd="0" destOrd="0" presId="urn:microsoft.com/office/officeart/2008/layout/CaptionedPictures"/>
    <dgm:cxn modelId="{24A3CAB2-9744-5B44-A445-5720277F9418}" type="presParOf" srcId="{DE268D13-8F10-A949-97CD-E1CCB6F219B6}" destId="{D1236563-811D-A946-A9E8-8EA5C3758CA3}" srcOrd="1" destOrd="0" presId="urn:microsoft.com/office/officeart/2008/layout/CaptionedPictures"/>
    <dgm:cxn modelId="{A0D89B8B-2E61-AF42-BE40-208DE7F129A7}" type="presParOf" srcId="{DE268D13-8F10-A949-97CD-E1CCB6F219B6}" destId="{E9810F7B-2CF1-0843-ACC9-4F05F30EAFB9}" srcOrd="2" destOrd="0" presId="urn:microsoft.com/office/officeart/2008/layout/CaptionedPictures"/>
    <dgm:cxn modelId="{50BB8FD8-64CF-6E4F-A0D8-F7EDB7F91FEC}" type="presParOf" srcId="{E9810F7B-2CF1-0843-ACC9-4F05F30EAFB9}" destId="{7AB8F8E7-1060-204B-AE92-1BB34C8B18BA}" srcOrd="0" destOrd="0" presId="urn:microsoft.com/office/officeart/2008/layout/CaptionedPictures"/>
    <dgm:cxn modelId="{C171F281-70B4-C648-BD40-47B1C49C6ADD}" type="presParOf" srcId="{E9810F7B-2CF1-0843-ACC9-4F05F30EAFB9}" destId="{96DD6CC3-27D7-D447-B3C0-D764688DDBF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1F1F0A-839F-B34D-9F17-AAF9DBD420D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8B38F2-BF2F-C349-8EB7-E1EAA625D110}">
      <dgm:prSet phldrT="[Text]" custT="1"/>
      <dgm:spPr/>
      <dgm:t>
        <a:bodyPr/>
        <a:lstStyle/>
        <a:p>
          <a:r>
            <a:rPr lang="en-US" sz="1600" dirty="0" smtClean="0">
              <a:solidFill>
                <a:srgbClr val="B26314"/>
              </a:solidFill>
            </a:rPr>
            <a:t>Motivation</a:t>
          </a:r>
          <a:endParaRPr lang="en-US" sz="1600" dirty="0">
            <a:solidFill>
              <a:srgbClr val="B26314"/>
            </a:solidFill>
          </a:endParaRPr>
        </a:p>
      </dgm:t>
    </dgm:pt>
    <dgm:pt modelId="{2931CAC7-F022-B44B-B0DF-35B8AB1211BA}" type="parTrans" cxnId="{96BE1612-0320-474B-927E-CD244AFB619A}">
      <dgm:prSet/>
      <dgm:spPr/>
      <dgm:t>
        <a:bodyPr/>
        <a:lstStyle/>
        <a:p>
          <a:endParaRPr lang="en-US" sz="1600"/>
        </a:p>
      </dgm:t>
    </dgm:pt>
    <dgm:pt modelId="{70AD2C55-657A-1740-A4E9-2FFF67CA5C90}" type="sibTrans" cxnId="{96BE1612-0320-474B-927E-CD244AFB619A}">
      <dgm:prSet/>
      <dgm:spPr/>
      <dgm:t>
        <a:bodyPr/>
        <a:lstStyle/>
        <a:p>
          <a:endParaRPr lang="en-US" sz="1600"/>
        </a:p>
      </dgm:t>
    </dgm:pt>
    <dgm:pt modelId="{A560670C-BA7A-0A44-990D-984A0F18C644}">
      <dgm:prSet phldrT="[Text]" custT="1"/>
      <dgm:spPr/>
      <dgm:t>
        <a:bodyPr/>
        <a:lstStyle/>
        <a:p>
          <a:r>
            <a:rPr lang="en-US" sz="1600" dirty="0" smtClean="0">
              <a:solidFill>
                <a:srgbClr val="B26314"/>
              </a:solidFill>
            </a:rPr>
            <a:t>Information</a:t>
          </a:r>
          <a:endParaRPr lang="en-US" sz="1600" dirty="0">
            <a:solidFill>
              <a:srgbClr val="B26314"/>
            </a:solidFill>
          </a:endParaRPr>
        </a:p>
      </dgm:t>
    </dgm:pt>
    <dgm:pt modelId="{F4FDD33D-47BD-1545-A382-4CE66150F3A4}" type="parTrans" cxnId="{0BBA86FD-AD77-D242-BCF1-BA2753D11EB5}">
      <dgm:prSet/>
      <dgm:spPr/>
      <dgm:t>
        <a:bodyPr/>
        <a:lstStyle/>
        <a:p>
          <a:endParaRPr lang="en-US" sz="1600"/>
        </a:p>
      </dgm:t>
    </dgm:pt>
    <dgm:pt modelId="{5393D570-51E7-AD43-87AB-A14202439F57}" type="sibTrans" cxnId="{0BBA86FD-AD77-D242-BCF1-BA2753D11EB5}">
      <dgm:prSet/>
      <dgm:spPr/>
      <dgm:t>
        <a:bodyPr/>
        <a:lstStyle/>
        <a:p>
          <a:endParaRPr lang="en-US" sz="1600"/>
        </a:p>
      </dgm:t>
    </dgm:pt>
    <dgm:pt modelId="{912AA94E-087F-B74B-AA31-1EF14C5EFB5C}">
      <dgm:prSet phldrT="[Text]" custT="1"/>
      <dgm:spPr/>
      <dgm:t>
        <a:bodyPr/>
        <a:lstStyle/>
        <a:p>
          <a:r>
            <a:rPr lang="en-US" sz="1600" dirty="0" smtClean="0">
              <a:solidFill>
                <a:srgbClr val="B26314"/>
              </a:solidFill>
            </a:rPr>
            <a:t>Collaboration</a:t>
          </a:r>
          <a:endParaRPr lang="en-US" sz="1600" dirty="0">
            <a:solidFill>
              <a:srgbClr val="B26314"/>
            </a:solidFill>
          </a:endParaRPr>
        </a:p>
      </dgm:t>
    </dgm:pt>
    <dgm:pt modelId="{56C84DA4-24E8-0645-8F03-CC79B31779B6}" type="parTrans" cxnId="{E02777B8-9F82-764A-9DC8-DBF18E7F80B5}">
      <dgm:prSet/>
      <dgm:spPr/>
      <dgm:t>
        <a:bodyPr/>
        <a:lstStyle/>
        <a:p>
          <a:endParaRPr lang="en-US" sz="1600"/>
        </a:p>
      </dgm:t>
    </dgm:pt>
    <dgm:pt modelId="{B25F06E7-1B60-A042-8C6C-CCBF9C5ACE3F}" type="sibTrans" cxnId="{E02777B8-9F82-764A-9DC8-DBF18E7F80B5}">
      <dgm:prSet/>
      <dgm:spPr/>
      <dgm:t>
        <a:bodyPr/>
        <a:lstStyle/>
        <a:p>
          <a:endParaRPr lang="en-US" sz="1600"/>
        </a:p>
      </dgm:t>
    </dgm:pt>
    <dgm:pt modelId="{C2B69EFC-A374-7544-9916-8E890579751A}" type="pres">
      <dgm:prSet presAssocID="{681F1F0A-839F-B34D-9F17-AAF9DBD420D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EC6C01-4C64-6845-8BF3-8BE3C2EEE1D1}" type="pres">
      <dgm:prSet presAssocID="{928B38F2-BF2F-C349-8EB7-E1EAA625D110}" presName="Accent1" presStyleCnt="0"/>
      <dgm:spPr/>
    </dgm:pt>
    <dgm:pt modelId="{75FE8F64-9E79-C543-BFE9-108EF7061B29}" type="pres">
      <dgm:prSet presAssocID="{928B38F2-BF2F-C349-8EB7-E1EAA625D110}" presName="Accent" presStyleLbl="node1" presStyleIdx="0" presStyleCnt="3"/>
      <dgm:spPr/>
    </dgm:pt>
    <dgm:pt modelId="{6EE47C35-96EF-DB42-A33B-6FEC81A48E78}" type="pres">
      <dgm:prSet presAssocID="{928B38F2-BF2F-C349-8EB7-E1EAA625D11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EA863-D74F-D54A-B436-8F8828C5B153}" type="pres">
      <dgm:prSet presAssocID="{A560670C-BA7A-0A44-990D-984A0F18C644}" presName="Accent2" presStyleCnt="0"/>
      <dgm:spPr/>
    </dgm:pt>
    <dgm:pt modelId="{ED44DE83-BD30-E049-A8F4-F894868AD554}" type="pres">
      <dgm:prSet presAssocID="{A560670C-BA7A-0A44-990D-984A0F18C644}" presName="Accent" presStyleLbl="node1" presStyleIdx="1" presStyleCnt="3"/>
      <dgm:spPr/>
    </dgm:pt>
    <dgm:pt modelId="{AC90CA47-420D-1F44-A9E8-FB23AC957124}" type="pres">
      <dgm:prSet presAssocID="{A560670C-BA7A-0A44-990D-984A0F18C64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79371-9DBF-3040-AD57-5C9BD4DF4AE6}" type="pres">
      <dgm:prSet presAssocID="{912AA94E-087F-B74B-AA31-1EF14C5EFB5C}" presName="Accent3" presStyleCnt="0"/>
      <dgm:spPr/>
    </dgm:pt>
    <dgm:pt modelId="{E4F293A2-7161-594A-AA41-F9B5489ED165}" type="pres">
      <dgm:prSet presAssocID="{912AA94E-087F-B74B-AA31-1EF14C5EFB5C}" presName="Accent" presStyleLbl="node1" presStyleIdx="2" presStyleCnt="3"/>
      <dgm:spPr/>
    </dgm:pt>
    <dgm:pt modelId="{570A88FA-814C-CE4C-9548-7E9F901EBCB0}" type="pres">
      <dgm:prSet presAssocID="{912AA94E-087F-B74B-AA31-1EF14C5EFB5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E1612-0320-474B-927E-CD244AFB619A}" srcId="{681F1F0A-839F-B34D-9F17-AAF9DBD420D1}" destId="{928B38F2-BF2F-C349-8EB7-E1EAA625D110}" srcOrd="0" destOrd="0" parTransId="{2931CAC7-F022-B44B-B0DF-35B8AB1211BA}" sibTransId="{70AD2C55-657A-1740-A4E9-2FFF67CA5C90}"/>
    <dgm:cxn modelId="{68807916-B3B2-624F-8505-BD7862124BC2}" type="presOf" srcId="{A560670C-BA7A-0A44-990D-984A0F18C644}" destId="{AC90CA47-420D-1F44-A9E8-FB23AC957124}" srcOrd="0" destOrd="0" presId="urn:microsoft.com/office/officeart/2009/layout/CircleArrowProcess"/>
    <dgm:cxn modelId="{EBBED512-557A-4A4C-861E-6016165DCB3C}" type="presOf" srcId="{681F1F0A-839F-B34D-9F17-AAF9DBD420D1}" destId="{C2B69EFC-A374-7544-9916-8E890579751A}" srcOrd="0" destOrd="0" presId="urn:microsoft.com/office/officeart/2009/layout/CircleArrowProcess"/>
    <dgm:cxn modelId="{E02777B8-9F82-764A-9DC8-DBF18E7F80B5}" srcId="{681F1F0A-839F-B34D-9F17-AAF9DBD420D1}" destId="{912AA94E-087F-B74B-AA31-1EF14C5EFB5C}" srcOrd="2" destOrd="0" parTransId="{56C84DA4-24E8-0645-8F03-CC79B31779B6}" sibTransId="{B25F06E7-1B60-A042-8C6C-CCBF9C5ACE3F}"/>
    <dgm:cxn modelId="{41EAA856-C0C1-184D-92E0-40E2DCA7A050}" type="presOf" srcId="{912AA94E-087F-B74B-AA31-1EF14C5EFB5C}" destId="{570A88FA-814C-CE4C-9548-7E9F901EBCB0}" srcOrd="0" destOrd="0" presId="urn:microsoft.com/office/officeart/2009/layout/CircleArrowProcess"/>
    <dgm:cxn modelId="{0BBA86FD-AD77-D242-BCF1-BA2753D11EB5}" srcId="{681F1F0A-839F-B34D-9F17-AAF9DBD420D1}" destId="{A560670C-BA7A-0A44-990D-984A0F18C644}" srcOrd="1" destOrd="0" parTransId="{F4FDD33D-47BD-1545-A382-4CE66150F3A4}" sibTransId="{5393D570-51E7-AD43-87AB-A14202439F57}"/>
    <dgm:cxn modelId="{125C765E-52A3-8145-89BC-1CFF32E786E4}" type="presOf" srcId="{928B38F2-BF2F-C349-8EB7-E1EAA625D110}" destId="{6EE47C35-96EF-DB42-A33B-6FEC81A48E78}" srcOrd="0" destOrd="0" presId="urn:microsoft.com/office/officeart/2009/layout/CircleArrowProcess"/>
    <dgm:cxn modelId="{952897E3-46AE-0940-945D-804E73499536}" type="presParOf" srcId="{C2B69EFC-A374-7544-9916-8E890579751A}" destId="{D2EC6C01-4C64-6845-8BF3-8BE3C2EEE1D1}" srcOrd="0" destOrd="0" presId="urn:microsoft.com/office/officeart/2009/layout/CircleArrowProcess"/>
    <dgm:cxn modelId="{8E56EAE4-15E9-D04C-AACB-A66051A8CFEC}" type="presParOf" srcId="{D2EC6C01-4C64-6845-8BF3-8BE3C2EEE1D1}" destId="{75FE8F64-9E79-C543-BFE9-108EF7061B29}" srcOrd="0" destOrd="0" presId="urn:microsoft.com/office/officeart/2009/layout/CircleArrowProcess"/>
    <dgm:cxn modelId="{93AEF3EF-6563-6B47-9292-705789AF656B}" type="presParOf" srcId="{C2B69EFC-A374-7544-9916-8E890579751A}" destId="{6EE47C35-96EF-DB42-A33B-6FEC81A48E78}" srcOrd="1" destOrd="0" presId="urn:microsoft.com/office/officeart/2009/layout/CircleArrowProcess"/>
    <dgm:cxn modelId="{43BE3389-66F1-1442-A740-A66D26F94366}" type="presParOf" srcId="{C2B69EFC-A374-7544-9916-8E890579751A}" destId="{381EA863-D74F-D54A-B436-8F8828C5B153}" srcOrd="2" destOrd="0" presId="urn:microsoft.com/office/officeart/2009/layout/CircleArrowProcess"/>
    <dgm:cxn modelId="{D134F42D-9167-0B41-82AB-6E9CFF70B944}" type="presParOf" srcId="{381EA863-D74F-D54A-B436-8F8828C5B153}" destId="{ED44DE83-BD30-E049-A8F4-F894868AD554}" srcOrd="0" destOrd="0" presId="urn:microsoft.com/office/officeart/2009/layout/CircleArrowProcess"/>
    <dgm:cxn modelId="{A0235D5E-6A5A-7344-8BC0-7EB454DDF09A}" type="presParOf" srcId="{C2B69EFC-A374-7544-9916-8E890579751A}" destId="{AC90CA47-420D-1F44-A9E8-FB23AC957124}" srcOrd="3" destOrd="0" presId="urn:microsoft.com/office/officeart/2009/layout/CircleArrowProcess"/>
    <dgm:cxn modelId="{10A707C6-279C-FA43-9D4E-9D79E7359AFF}" type="presParOf" srcId="{C2B69EFC-A374-7544-9916-8E890579751A}" destId="{08379371-9DBF-3040-AD57-5C9BD4DF4AE6}" srcOrd="4" destOrd="0" presId="urn:microsoft.com/office/officeart/2009/layout/CircleArrowProcess"/>
    <dgm:cxn modelId="{A0D33479-C5D7-1D44-95DB-6F6259953853}" type="presParOf" srcId="{08379371-9DBF-3040-AD57-5C9BD4DF4AE6}" destId="{E4F293A2-7161-594A-AA41-F9B5489ED165}" srcOrd="0" destOrd="0" presId="urn:microsoft.com/office/officeart/2009/layout/CircleArrowProcess"/>
    <dgm:cxn modelId="{62366078-BD25-F541-A60B-554E3915C129}" type="presParOf" srcId="{C2B69EFC-A374-7544-9916-8E890579751A}" destId="{570A88FA-814C-CE4C-9548-7E9F901EBCB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1F1F0A-839F-B34D-9F17-AAF9DBD420D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8B38F2-BF2F-C349-8EB7-E1EAA625D110}">
      <dgm:prSet phldrT="[Text]" custT="1"/>
      <dgm:spPr/>
      <dgm:t>
        <a:bodyPr/>
        <a:lstStyle/>
        <a:p>
          <a:r>
            <a:rPr lang="en-US" sz="1600" dirty="0" smtClean="0">
              <a:solidFill>
                <a:srgbClr val="B26314"/>
              </a:solidFill>
            </a:rPr>
            <a:t>Motivation</a:t>
          </a:r>
          <a:endParaRPr lang="en-US" sz="1600" dirty="0">
            <a:solidFill>
              <a:srgbClr val="B26314"/>
            </a:solidFill>
          </a:endParaRPr>
        </a:p>
      </dgm:t>
    </dgm:pt>
    <dgm:pt modelId="{2931CAC7-F022-B44B-B0DF-35B8AB1211BA}" type="parTrans" cxnId="{96BE1612-0320-474B-927E-CD244AFB619A}">
      <dgm:prSet/>
      <dgm:spPr/>
      <dgm:t>
        <a:bodyPr/>
        <a:lstStyle/>
        <a:p>
          <a:endParaRPr lang="en-US" sz="1600"/>
        </a:p>
      </dgm:t>
    </dgm:pt>
    <dgm:pt modelId="{70AD2C55-657A-1740-A4E9-2FFF67CA5C90}" type="sibTrans" cxnId="{96BE1612-0320-474B-927E-CD244AFB619A}">
      <dgm:prSet/>
      <dgm:spPr/>
      <dgm:t>
        <a:bodyPr/>
        <a:lstStyle/>
        <a:p>
          <a:endParaRPr lang="en-US" sz="1600"/>
        </a:p>
      </dgm:t>
    </dgm:pt>
    <dgm:pt modelId="{A560670C-BA7A-0A44-990D-984A0F18C644}">
      <dgm:prSet phldrT="[Text]" custT="1"/>
      <dgm:spPr/>
      <dgm:t>
        <a:bodyPr/>
        <a:lstStyle/>
        <a:p>
          <a:r>
            <a:rPr lang="en-US" sz="1600" dirty="0" smtClean="0">
              <a:solidFill>
                <a:srgbClr val="B26314"/>
              </a:solidFill>
            </a:rPr>
            <a:t>Information</a:t>
          </a:r>
          <a:endParaRPr lang="en-US" sz="1600" dirty="0">
            <a:solidFill>
              <a:srgbClr val="B26314"/>
            </a:solidFill>
          </a:endParaRPr>
        </a:p>
      </dgm:t>
    </dgm:pt>
    <dgm:pt modelId="{F4FDD33D-47BD-1545-A382-4CE66150F3A4}" type="parTrans" cxnId="{0BBA86FD-AD77-D242-BCF1-BA2753D11EB5}">
      <dgm:prSet/>
      <dgm:spPr/>
      <dgm:t>
        <a:bodyPr/>
        <a:lstStyle/>
        <a:p>
          <a:endParaRPr lang="en-US" sz="1600"/>
        </a:p>
      </dgm:t>
    </dgm:pt>
    <dgm:pt modelId="{5393D570-51E7-AD43-87AB-A14202439F57}" type="sibTrans" cxnId="{0BBA86FD-AD77-D242-BCF1-BA2753D11EB5}">
      <dgm:prSet/>
      <dgm:spPr/>
      <dgm:t>
        <a:bodyPr/>
        <a:lstStyle/>
        <a:p>
          <a:endParaRPr lang="en-US" sz="1600"/>
        </a:p>
      </dgm:t>
    </dgm:pt>
    <dgm:pt modelId="{912AA94E-087F-B74B-AA31-1EF14C5EFB5C}">
      <dgm:prSet phldrT="[Text]" custT="1"/>
      <dgm:spPr/>
      <dgm:t>
        <a:bodyPr/>
        <a:lstStyle/>
        <a:p>
          <a:r>
            <a:rPr lang="en-US" sz="1600" dirty="0" smtClean="0">
              <a:solidFill>
                <a:srgbClr val="B26314"/>
              </a:solidFill>
            </a:rPr>
            <a:t>Collaboration</a:t>
          </a:r>
          <a:endParaRPr lang="en-US" sz="1600" dirty="0">
            <a:solidFill>
              <a:srgbClr val="B26314"/>
            </a:solidFill>
          </a:endParaRPr>
        </a:p>
      </dgm:t>
    </dgm:pt>
    <dgm:pt modelId="{56C84DA4-24E8-0645-8F03-CC79B31779B6}" type="parTrans" cxnId="{E02777B8-9F82-764A-9DC8-DBF18E7F80B5}">
      <dgm:prSet/>
      <dgm:spPr/>
      <dgm:t>
        <a:bodyPr/>
        <a:lstStyle/>
        <a:p>
          <a:endParaRPr lang="en-US" sz="1600"/>
        </a:p>
      </dgm:t>
    </dgm:pt>
    <dgm:pt modelId="{B25F06E7-1B60-A042-8C6C-CCBF9C5ACE3F}" type="sibTrans" cxnId="{E02777B8-9F82-764A-9DC8-DBF18E7F80B5}">
      <dgm:prSet/>
      <dgm:spPr/>
      <dgm:t>
        <a:bodyPr/>
        <a:lstStyle/>
        <a:p>
          <a:endParaRPr lang="en-US" sz="1600"/>
        </a:p>
      </dgm:t>
    </dgm:pt>
    <dgm:pt modelId="{C2B69EFC-A374-7544-9916-8E890579751A}" type="pres">
      <dgm:prSet presAssocID="{681F1F0A-839F-B34D-9F17-AAF9DBD420D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EC6C01-4C64-6845-8BF3-8BE3C2EEE1D1}" type="pres">
      <dgm:prSet presAssocID="{928B38F2-BF2F-C349-8EB7-E1EAA625D110}" presName="Accent1" presStyleCnt="0"/>
      <dgm:spPr/>
    </dgm:pt>
    <dgm:pt modelId="{75FE8F64-9E79-C543-BFE9-108EF7061B29}" type="pres">
      <dgm:prSet presAssocID="{928B38F2-BF2F-C349-8EB7-E1EAA625D110}" presName="Accent" presStyleLbl="node1" presStyleIdx="0" presStyleCnt="3"/>
      <dgm:spPr/>
    </dgm:pt>
    <dgm:pt modelId="{6EE47C35-96EF-DB42-A33B-6FEC81A48E78}" type="pres">
      <dgm:prSet presAssocID="{928B38F2-BF2F-C349-8EB7-E1EAA625D11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EA863-D74F-D54A-B436-8F8828C5B153}" type="pres">
      <dgm:prSet presAssocID="{A560670C-BA7A-0A44-990D-984A0F18C644}" presName="Accent2" presStyleCnt="0"/>
      <dgm:spPr/>
    </dgm:pt>
    <dgm:pt modelId="{ED44DE83-BD30-E049-A8F4-F894868AD554}" type="pres">
      <dgm:prSet presAssocID="{A560670C-BA7A-0A44-990D-984A0F18C644}" presName="Accent" presStyleLbl="node1" presStyleIdx="1" presStyleCnt="3"/>
      <dgm:spPr/>
    </dgm:pt>
    <dgm:pt modelId="{AC90CA47-420D-1F44-A9E8-FB23AC957124}" type="pres">
      <dgm:prSet presAssocID="{A560670C-BA7A-0A44-990D-984A0F18C64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79371-9DBF-3040-AD57-5C9BD4DF4AE6}" type="pres">
      <dgm:prSet presAssocID="{912AA94E-087F-B74B-AA31-1EF14C5EFB5C}" presName="Accent3" presStyleCnt="0"/>
      <dgm:spPr/>
    </dgm:pt>
    <dgm:pt modelId="{E4F293A2-7161-594A-AA41-F9B5489ED165}" type="pres">
      <dgm:prSet presAssocID="{912AA94E-087F-B74B-AA31-1EF14C5EFB5C}" presName="Accent" presStyleLbl="node1" presStyleIdx="2" presStyleCnt="3"/>
      <dgm:spPr/>
    </dgm:pt>
    <dgm:pt modelId="{570A88FA-814C-CE4C-9548-7E9F901EBCB0}" type="pres">
      <dgm:prSet presAssocID="{912AA94E-087F-B74B-AA31-1EF14C5EFB5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E1612-0320-474B-927E-CD244AFB619A}" srcId="{681F1F0A-839F-B34D-9F17-AAF9DBD420D1}" destId="{928B38F2-BF2F-C349-8EB7-E1EAA625D110}" srcOrd="0" destOrd="0" parTransId="{2931CAC7-F022-B44B-B0DF-35B8AB1211BA}" sibTransId="{70AD2C55-657A-1740-A4E9-2FFF67CA5C90}"/>
    <dgm:cxn modelId="{FD98AD0C-6A53-6B43-9F3E-D7FCB2FF774A}" type="presOf" srcId="{681F1F0A-839F-B34D-9F17-AAF9DBD420D1}" destId="{C2B69EFC-A374-7544-9916-8E890579751A}" srcOrd="0" destOrd="0" presId="urn:microsoft.com/office/officeart/2009/layout/CircleArrowProcess"/>
    <dgm:cxn modelId="{DB630BCC-866C-4945-AD26-8C6C1DE79F62}" type="presOf" srcId="{A560670C-BA7A-0A44-990D-984A0F18C644}" destId="{AC90CA47-420D-1F44-A9E8-FB23AC957124}" srcOrd="0" destOrd="0" presId="urn:microsoft.com/office/officeart/2009/layout/CircleArrowProcess"/>
    <dgm:cxn modelId="{0BBA86FD-AD77-D242-BCF1-BA2753D11EB5}" srcId="{681F1F0A-839F-B34D-9F17-AAF9DBD420D1}" destId="{A560670C-BA7A-0A44-990D-984A0F18C644}" srcOrd="1" destOrd="0" parTransId="{F4FDD33D-47BD-1545-A382-4CE66150F3A4}" sibTransId="{5393D570-51E7-AD43-87AB-A14202439F57}"/>
    <dgm:cxn modelId="{42BC9589-4637-734D-B9A0-6E770A82B814}" type="presOf" srcId="{912AA94E-087F-B74B-AA31-1EF14C5EFB5C}" destId="{570A88FA-814C-CE4C-9548-7E9F901EBCB0}" srcOrd="0" destOrd="0" presId="urn:microsoft.com/office/officeart/2009/layout/CircleArrowProcess"/>
    <dgm:cxn modelId="{DC67110A-BE34-6B4D-89BF-2FCB65851D70}" type="presOf" srcId="{928B38F2-BF2F-C349-8EB7-E1EAA625D110}" destId="{6EE47C35-96EF-DB42-A33B-6FEC81A48E78}" srcOrd="0" destOrd="0" presId="urn:microsoft.com/office/officeart/2009/layout/CircleArrowProcess"/>
    <dgm:cxn modelId="{E02777B8-9F82-764A-9DC8-DBF18E7F80B5}" srcId="{681F1F0A-839F-B34D-9F17-AAF9DBD420D1}" destId="{912AA94E-087F-B74B-AA31-1EF14C5EFB5C}" srcOrd="2" destOrd="0" parTransId="{56C84DA4-24E8-0645-8F03-CC79B31779B6}" sibTransId="{B25F06E7-1B60-A042-8C6C-CCBF9C5ACE3F}"/>
    <dgm:cxn modelId="{25754FF5-ABD1-2B41-85BA-5965EF98A9A7}" type="presParOf" srcId="{C2B69EFC-A374-7544-9916-8E890579751A}" destId="{D2EC6C01-4C64-6845-8BF3-8BE3C2EEE1D1}" srcOrd="0" destOrd="0" presId="urn:microsoft.com/office/officeart/2009/layout/CircleArrowProcess"/>
    <dgm:cxn modelId="{6B59C916-0E82-5E4E-A2A2-7ADD073997F0}" type="presParOf" srcId="{D2EC6C01-4C64-6845-8BF3-8BE3C2EEE1D1}" destId="{75FE8F64-9E79-C543-BFE9-108EF7061B29}" srcOrd="0" destOrd="0" presId="urn:microsoft.com/office/officeart/2009/layout/CircleArrowProcess"/>
    <dgm:cxn modelId="{3AFDF5C1-15C2-8D43-9965-AF4D24CFED18}" type="presParOf" srcId="{C2B69EFC-A374-7544-9916-8E890579751A}" destId="{6EE47C35-96EF-DB42-A33B-6FEC81A48E78}" srcOrd="1" destOrd="0" presId="urn:microsoft.com/office/officeart/2009/layout/CircleArrowProcess"/>
    <dgm:cxn modelId="{8604F552-7EC9-BC42-89C6-644470C8F99B}" type="presParOf" srcId="{C2B69EFC-A374-7544-9916-8E890579751A}" destId="{381EA863-D74F-D54A-B436-8F8828C5B153}" srcOrd="2" destOrd="0" presId="urn:microsoft.com/office/officeart/2009/layout/CircleArrowProcess"/>
    <dgm:cxn modelId="{0467B9CB-D432-234E-8EAF-B1B45C3DDCCB}" type="presParOf" srcId="{381EA863-D74F-D54A-B436-8F8828C5B153}" destId="{ED44DE83-BD30-E049-A8F4-F894868AD554}" srcOrd="0" destOrd="0" presId="urn:microsoft.com/office/officeart/2009/layout/CircleArrowProcess"/>
    <dgm:cxn modelId="{32273F2E-6E3D-CB4E-9872-9751170E70C7}" type="presParOf" srcId="{C2B69EFC-A374-7544-9916-8E890579751A}" destId="{AC90CA47-420D-1F44-A9E8-FB23AC957124}" srcOrd="3" destOrd="0" presId="urn:microsoft.com/office/officeart/2009/layout/CircleArrowProcess"/>
    <dgm:cxn modelId="{B4B23B7D-62E7-D341-83DF-A215A69FD2D7}" type="presParOf" srcId="{C2B69EFC-A374-7544-9916-8E890579751A}" destId="{08379371-9DBF-3040-AD57-5C9BD4DF4AE6}" srcOrd="4" destOrd="0" presId="urn:microsoft.com/office/officeart/2009/layout/CircleArrowProcess"/>
    <dgm:cxn modelId="{0FBFF7B7-7895-FE47-8DEA-84D76180DD83}" type="presParOf" srcId="{08379371-9DBF-3040-AD57-5C9BD4DF4AE6}" destId="{E4F293A2-7161-594A-AA41-F9B5489ED165}" srcOrd="0" destOrd="0" presId="urn:microsoft.com/office/officeart/2009/layout/CircleArrowProcess"/>
    <dgm:cxn modelId="{485D2463-D0DF-4C4C-AD4F-90B683C7F13D}" type="presParOf" srcId="{C2B69EFC-A374-7544-9916-8E890579751A}" destId="{570A88FA-814C-CE4C-9548-7E9F901EBCB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8D26E-864B-5447-87C5-FA90C20954C3}">
      <dsp:nvSpPr>
        <dsp:cNvPr id="0" name=""/>
        <dsp:cNvSpPr/>
      </dsp:nvSpPr>
      <dsp:spPr>
        <a:xfrm>
          <a:off x="450073" y="124421"/>
          <a:ext cx="4140898" cy="16231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61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2008</a:t>
          </a:r>
          <a:r>
            <a:rPr lang="en-US" sz="3600" kern="1200" dirty="0" smtClean="0"/>
            <a:t>   </a:t>
          </a:r>
          <a:r>
            <a:rPr lang="en-US" sz="1800" kern="1200" dirty="0" smtClean="0"/>
            <a:t>LA/LB</a:t>
          </a:r>
          <a:endParaRPr lang="en-US" sz="3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i="1" kern="1200" dirty="0" smtClean="0">
              <a:solidFill>
                <a:srgbClr val="05295B"/>
              </a:solidFill>
            </a:rPr>
            <a:t> Motivations</a:t>
          </a:r>
          <a:endParaRPr lang="en-US" sz="1800" i="1" kern="1200" dirty="0">
            <a:solidFill>
              <a:srgbClr val="05295B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i="1" kern="1200" dirty="0" smtClean="0"/>
            <a:t> Interagency collaboration</a:t>
          </a:r>
          <a:endParaRPr lang="en-US" sz="1800" i="1" kern="1200" dirty="0"/>
        </a:p>
      </dsp:txBody>
      <dsp:txXfrm>
        <a:off x="450073" y="124421"/>
        <a:ext cx="4140898" cy="1623100"/>
      </dsp:txXfrm>
    </dsp:sp>
    <dsp:sp modelId="{6156A5AB-EB73-BC48-973D-786CDB82A085}">
      <dsp:nvSpPr>
        <dsp:cNvPr id="0" name=""/>
        <dsp:cNvSpPr/>
      </dsp:nvSpPr>
      <dsp:spPr>
        <a:xfrm>
          <a:off x="339139" y="116197"/>
          <a:ext cx="890443" cy="133566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8D1C99-3148-9947-B357-22EA771C7AF2}">
      <dsp:nvSpPr>
        <dsp:cNvPr id="0" name=""/>
        <dsp:cNvSpPr/>
      </dsp:nvSpPr>
      <dsp:spPr>
        <a:xfrm>
          <a:off x="4953371" y="99104"/>
          <a:ext cx="4170084" cy="16655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61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2009</a:t>
          </a:r>
          <a:r>
            <a:rPr lang="en-US" sz="3600" kern="1200" dirty="0" smtClean="0"/>
            <a:t>  </a:t>
          </a:r>
          <a:r>
            <a:rPr lang="en-US" sz="1800" kern="1200" dirty="0" smtClean="0"/>
            <a:t>Puget Sound</a:t>
          </a:r>
          <a:endParaRPr lang="en-US" sz="3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>
              <a:solidFill>
                <a:srgbClr val="05295B"/>
              </a:solidFill>
            </a:rPr>
            <a:t>Design of information</a:t>
          </a:r>
          <a:endParaRPr lang="en-US" sz="1800" i="1" kern="1200" dirty="0">
            <a:solidFill>
              <a:srgbClr val="05295B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/>
            <a:t>AMSC FSO subcommittees</a:t>
          </a:r>
          <a:endParaRPr lang="en-US" sz="1800" i="1" kern="1200" dirty="0"/>
        </a:p>
      </dsp:txBody>
      <dsp:txXfrm>
        <a:off x="4953371" y="99104"/>
        <a:ext cx="4170084" cy="1665510"/>
      </dsp:txXfrm>
    </dsp:sp>
    <dsp:sp modelId="{564BD5D0-E10E-984C-8E98-7A76015C1D27}">
      <dsp:nvSpPr>
        <dsp:cNvPr id="0" name=""/>
        <dsp:cNvSpPr/>
      </dsp:nvSpPr>
      <dsp:spPr>
        <a:xfrm>
          <a:off x="4833505" y="112086"/>
          <a:ext cx="890443" cy="1335665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EACDD1-1139-B94D-99DA-53D992EA044E}">
      <dsp:nvSpPr>
        <dsp:cNvPr id="0" name=""/>
        <dsp:cNvSpPr/>
      </dsp:nvSpPr>
      <dsp:spPr>
        <a:xfrm>
          <a:off x="527668" y="1963449"/>
          <a:ext cx="4070598" cy="15330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61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2010</a:t>
          </a:r>
          <a:r>
            <a:rPr lang="en-US" sz="3600" kern="1200" dirty="0" smtClean="0"/>
            <a:t>  </a:t>
          </a:r>
          <a:r>
            <a:rPr lang="en-US" sz="1800" kern="1200" dirty="0" smtClean="0"/>
            <a:t>Honolulu</a:t>
          </a:r>
          <a:endParaRPr lang="en-US" sz="3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>
              <a:solidFill>
                <a:srgbClr val="05295B"/>
              </a:solidFill>
            </a:rPr>
            <a:t>Cultural influences</a:t>
          </a:r>
          <a:endParaRPr lang="en-US" sz="1800" i="1" kern="1200" dirty="0">
            <a:solidFill>
              <a:srgbClr val="05295B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/>
            <a:t>Train security personnel</a:t>
          </a:r>
          <a:endParaRPr lang="en-US" sz="1800" i="1" kern="1200" dirty="0"/>
        </a:p>
      </dsp:txBody>
      <dsp:txXfrm>
        <a:off x="527668" y="1963449"/>
        <a:ext cx="4070598" cy="1533038"/>
      </dsp:txXfrm>
    </dsp:sp>
    <dsp:sp modelId="{FA738F85-477F-2F4F-A892-F137C498CAAE}">
      <dsp:nvSpPr>
        <dsp:cNvPr id="0" name=""/>
        <dsp:cNvSpPr/>
      </dsp:nvSpPr>
      <dsp:spPr>
        <a:xfrm>
          <a:off x="358060" y="1910195"/>
          <a:ext cx="890443" cy="1335665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0CDA9D-D991-EB49-A056-AC9067C97C12}">
      <dsp:nvSpPr>
        <dsp:cNvPr id="0" name=""/>
        <dsp:cNvSpPr/>
      </dsp:nvSpPr>
      <dsp:spPr>
        <a:xfrm>
          <a:off x="5010410" y="1983408"/>
          <a:ext cx="4070598" cy="15064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61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2010</a:t>
          </a:r>
          <a:r>
            <a:rPr lang="en-US" sz="3600" kern="1200" dirty="0" smtClean="0"/>
            <a:t>  </a:t>
          </a:r>
          <a:r>
            <a:rPr lang="en-US" sz="1800" kern="1200" dirty="0" smtClean="0"/>
            <a:t>Delaware Bay</a:t>
          </a:r>
          <a:endParaRPr lang="en-US" sz="3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>
              <a:solidFill>
                <a:srgbClr val="05295B"/>
              </a:solidFill>
            </a:rPr>
            <a:t>Fusion center partnerships</a:t>
          </a:r>
          <a:endParaRPr lang="en-US" sz="1800" i="1" kern="1200" dirty="0">
            <a:solidFill>
              <a:srgbClr val="05295B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/>
            <a:t>Embedding employees</a:t>
          </a:r>
          <a:endParaRPr lang="en-US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5010410" y="1983408"/>
        <a:ext cx="4070598" cy="1506426"/>
      </dsp:txXfrm>
    </dsp:sp>
    <dsp:sp modelId="{5CB4AB1B-56A3-254D-813C-9994EAAFD7D4}">
      <dsp:nvSpPr>
        <dsp:cNvPr id="0" name=""/>
        <dsp:cNvSpPr/>
      </dsp:nvSpPr>
      <dsp:spPr>
        <a:xfrm>
          <a:off x="4840802" y="1916848"/>
          <a:ext cx="890443" cy="1335665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12AD5A-A005-7846-A540-4011273E8DD7}">
      <dsp:nvSpPr>
        <dsp:cNvPr id="0" name=""/>
        <dsp:cNvSpPr/>
      </dsp:nvSpPr>
      <dsp:spPr>
        <a:xfrm>
          <a:off x="527668" y="3677962"/>
          <a:ext cx="4070598" cy="16038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61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2011</a:t>
          </a:r>
          <a:r>
            <a:rPr lang="en-US" sz="3600" kern="1200" dirty="0" smtClean="0"/>
            <a:t>  </a:t>
          </a:r>
          <a:r>
            <a:rPr lang="en-US" sz="1800" kern="1200" dirty="0" smtClean="0"/>
            <a:t>Boston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>
              <a:solidFill>
                <a:srgbClr val="05295B"/>
              </a:solidFill>
            </a:rPr>
            <a:t>Intermodal relationships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>
              <a:solidFill>
                <a:schemeClr val="tx1"/>
              </a:solidFill>
            </a:rPr>
            <a:t>Face-to-face meetings</a:t>
          </a:r>
          <a:endParaRPr lang="en-US" sz="1800" i="1" kern="1200" dirty="0" smtClean="0">
            <a:solidFill>
              <a:srgbClr val="42568D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</dsp:txBody>
      <dsp:txXfrm>
        <a:off x="527668" y="3677962"/>
        <a:ext cx="4070598" cy="1603892"/>
      </dsp:txXfrm>
    </dsp:sp>
    <dsp:sp modelId="{E8AD9A16-98F2-C843-A737-981672281BDF}">
      <dsp:nvSpPr>
        <dsp:cNvPr id="0" name=""/>
        <dsp:cNvSpPr/>
      </dsp:nvSpPr>
      <dsp:spPr>
        <a:xfrm>
          <a:off x="358060" y="3660135"/>
          <a:ext cx="890443" cy="1335665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28EC2B-3332-CC48-8EAC-40D45EB721ED}">
      <dsp:nvSpPr>
        <dsp:cNvPr id="0" name=""/>
        <dsp:cNvSpPr/>
      </dsp:nvSpPr>
      <dsp:spPr>
        <a:xfrm>
          <a:off x="5010410" y="3642068"/>
          <a:ext cx="4070598" cy="16578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61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2012</a:t>
          </a:r>
          <a:r>
            <a:rPr lang="en-US" sz="36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</a:t>
          </a:r>
          <a:r>
            <a:rPr lang="en-US" sz="2000" kern="1200" dirty="0" smtClean="0">
              <a:solidFill>
                <a:schemeClr val="tx1"/>
              </a:solidFill>
            </a:rPr>
            <a:t>Baltimore</a:t>
          </a:r>
          <a:endParaRPr lang="en-US" sz="3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>
              <a:solidFill>
                <a:srgbClr val="05295B"/>
              </a:solidFill>
            </a:rPr>
            <a:t>Collaborative capacity</a:t>
          </a:r>
          <a:endParaRPr lang="en-US" sz="1800" i="1" kern="1200" dirty="0">
            <a:solidFill>
              <a:srgbClr val="05295B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>
              <a:solidFill>
                <a:schemeClr val="tx1"/>
              </a:solidFill>
            </a:rPr>
            <a:t>Operational security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</dsp:txBody>
      <dsp:txXfrm>
        <a:off x="5010410" y="3642068"/>
        <a:ext cx="4070598" cy="1657853"/>
      </dsp:txXfrm>
    </dsp:sp>
    <dsp:sp modelId="{68D0EFD7-C2F4-934E-B629-DFFD2A7E93D0}">
      <dsp:nvSpPr>
        <dsp:cNvPr id="0" name=""/>
        <dsp:cNvSpPr/>
      </dsp:nvSpPr>
      <dsp:spPr>
        <a:xfrm>
          <a:off x="4840802" y="3651221"/>
          <a:ext cx="890443" cy="1335665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5000" r="-195000"/>
          </a:stretch>
        </a:blip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D62F7-EB42-3744-93C5-67EBFA384FB2}">
      <dsp:nvSpPr>
        <dsp:cNvPr id="0" name=""/>
        <dsp:cNvSpPr/>
      </dsp:nvSpPr>
      <dsp:spPr>
        <a:xfrm>
          <a:off x="8264" y="1421020"/>
          <a:ext cx="2759396" cy="32463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E3D21-D47F-724E-A205-7539D7921431}">
      <dsp:nvSpPr>
        <dsp:cNvPr id="0" name=""/>
        <dsp:cNvSpPr/>
      </dsp:nvSpPr>
      <dsp:spPr>
        <a:xfrm>
          <a:off x="146233" y="1550874"/>
          <a:ext cx="2483457" cy="211012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81FE51-2E82-8946-A53C-2F0672BD340F}">
      <dsp:nvSpPr>
        <dsp:cNvPr id="0" name=""/>
        <dsp:cNvSpPr/>
      </dsp:nvSpPr>
      <dsp:spPr>
        <a:xfrm>
          <a:off x="146233" y="3985662"/>
          <a:ext cx="2483457" cy="551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Local practices and challenges</a:t>
          </a:r>
          <a:endParaRPr lang="en-US" sz="1800" kern="1200" dirty="0"/>
        </a:p>
      </dsp:txBody>
      <dsp:txXfrm>
        <a:off x="146233" y="3985662"/>
        <a:ext cx="2483457" cy="551853"/>
      </dsp:txXfrm>
    </dsp:sp>
    <dsp:sp modelId="{9CC274E7-9C9B-1747-9D4A-482987DBBAB3}">
      <dsp:nvSpPr>
        <dsp:cNvPr id="0" name=""/>
        <dsp:cNvSpPr/>
      </dsp:nvSpPr>
      <dsp:spPr>
        <a:xfrm>
          <a:off x="146233" y="3661001"/>
          <a:ext cx="2483457" cy="32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Capture</a:t>
          </a:r>
          <a:endParaRPr lang="en-US" sz="2400" kern="1200" dirty="0"/>
        </a:p>
      </dsp:txBody>
      <dsp:txXfrm>
        <a:off x="146233" y="3661001"/>
        <a:ext cx="2483457" cy="324660"/>
      </dsp:txXfrm>
    </dsp:sp>
    <dsp:sp modelId="{196AD325-FF8D-E640-936D-C6E26B2A3153}">
      <dsp:nvSpPr>
        <dsp:cNvPr id="0" name=""/>
        <dsp:cNvSpPr/>
      </dsp:nvSpPr>
      <dsp:spPr>
        <a:xfrm>
          <a:off x="3262732" y="1421020"/>
          <a:ext cx="2759396" cy="32463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EFEF5-279D-B245-9B28-76F3D1E0A6F2}">
      <dsp:nvSpPr>
        <dsp:cNvPr id="0" name=""/>
        <dsp:cNvSpPr/>
      </dsp:nvSpPr>
      <dsp:spPr>
        <a:xfrm>
          <a:off x="3400702" y="1550874"/>
          <a:ext cx="2483457" cy="211012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5D4963-F708-B643-A6A8-F2C9B5EEFD9E}">
      <dsp:nvSpPr>
        <dsp:cNvPr id="0" name=""/>
        <dsp:cNvSpPr/>
      </dsp:nvSpPr>
      <dsp:spPr>
        <a:xfrm>
          <a:off x="3400702" y="3985662"/>
          <a:ext cx="2483457" cy="551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Collaborative</a:t>
          </a:r>
          <a:br>
            <a:rPr lang="en-US" sz="1800" kern="1200" dirty="0" smtClean="0"/>
          </a:br>
          <a:r>
            <a:rPr lang="en-US" sz="1800" kern="1200" dirty="0" smtClean="0"/>
            <a:t>problem solving</a:t>
          </a:r>
          <a:endParaRPr lang="en-US" sz="1800" kern="1200" dirty="0"/>
        </a:p>
      </dsp:txBody>
      <dsp:txXfrm>
        <a:off x="3400702" y="3985662"/>
        <a:ext cx="2483457" cy="551853"/>
      </dsp:txXfrm>
    </dsp:sp>
    <dsp:sp modelId="{00998358-8BDE-9B41-BCEE-1F73E9C45BE9}">
      <dsp:nvSpPr>
        <dsp:cNvPr id="0" name=""/>
        <dsp:cNvSpPr/>
      </dsp:nvSpPr>
      <dsp:spPr>
        <a:xfrm>
          <a:off x="3400702" y="3661001"/>
          <a:ext cx="2483457" cy="32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Facilitate</a:t>
          </a:r>
          <a:endParaRPr lang="en-US" sz="2400" kern="1200" dirty="0"/>
        </a:p>
      </dsp:txBody>
      <dsp:txXfrm>
        <a:off x="3400702" y="3661001"/>
        <a:ext cx="2483457" cy="324660"/>
      </dsp:txXfrm>
    </dsp:sp>
    <dsp:sp modelId="{5CD97E48-6566-0344-AE1C-4CDE167947C1}">
      <dsp:nvSpPr>
        <dsp:cNvPr id="0" name=""/>
        <dsp:cNvSpPr/>
      </dsp:nvSpPr>
      <dsp:spPr>
        <a:xfrm>
          <a:off x="6517201" y="1421020"/>
          <a:ext cx="2759396" cy="32463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36563-811D-A946-A9E8-8EA5C3758CA3}">
      <dsp:nvSpPr>
        <dsp:cNvPr id="0" name=""/>
        <dsp:cNvSpPr/>
      </dsp:nvSpPr>
      <dsp:spPr>
        <a:xfrm>
          <a:off x="6655170" y="1550874"/>
          <a:ext cx="2483457" cy="211012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B8F8E7-1060-204B-AE92-1BB34C8B18BA}">
      <dsp:nvSpPr>
        <dsp:cNvPr id="0" name=""/>
        <dsp:cNvSpPr/>
      </dsp:nvSpPr>
      <dsp:spPr>
        <a:xfrm>
          <a:off x="6655170" y="3985662"/>
          <a:ext cx="2483457" cy="551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Issues and </a:t>
          </a:r>
          <a:br>
            <a:rPr lang="en-US" sz="1800" kern="1200" dirty="0" smtClean="0"/>
          </a:br>
          <a:r>
            <a:rPr lang="en-US" sz="1800" kern="1200" dirty="0" smtClean="0"/>
            <a:t>solutions</a:t>
          </a:r>
          <a:endParaRPr lang="en-US" sz="1800" kern="1200" dirty="0"/>
        </a:p>
      </dsp:txBody>
      <dsp:txXfrm>
        <a:off x="6655170" y="3985662"/>
        <a:ext cx="2483457" cy="551853"/>
      </dsp:txXfrm>
    </dsp:sp>
    <dsp:sp modelId="{96DD6CC3-27D7-D447-B3C0-D764688DDBF5}">
      <dsp:nvSpPr>
        <dsp:cNvPr id="0" name=""/>
        <dsp:cNvSpPr/>
      </dsp:nvSpPr>
      <dsp:spPr>
        <a:xfrm>
          <a:off x="6655170" y="3661001"/>
          <a:ext cx="2483457" cy="32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Communicate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655170" y="3661001"/>
        <a:ext cx="2483457" cy="324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E8F64-9E79-C543-BFE9-108EF7061B29}">
      <dsp:nvSpPr>
        <dsp:cNvPr id="0" name=""/>
        <dsp:cNvSpPr/>
      </dsp:nvSpPr>
      <dsp:spPr>
        <a:xfrm>
          <a:off x="1469529" y="331338"/>
          <a:ext cx="2543141" cy="254352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47C35-96EF-DB42-A33B-6FEC81A48E78}">
      <dsp:nvSpPr>
        <dsp:cNvPr id="0" name=""/>
        <dsp:cNvSpPr/>
      </dsp:nvSpPr>
      <dsp:spPr>
        <a:xfrm>
          <a:off x="2031647" y="1249629"/>
          <a:ext cx="1413174" cy="7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B26314"/>
              </a:solidFill>
            </a:rPr>
            <a:t>Motivation</a:t>
          </a:r>
          <a:endParaRPr lang="en-US" sz="1600" kern="1200" dirty="0">
            <a:solidFill>
              <a:srgbClr val="B26314"/>
            </a:solidFill>
          </a:endParaRPr>
        </a:p>
      </dsp:txBody>
      <dsp:txXfrm>
        <a:off x="2031647" y="1249629"/>
        <a:ext cx="1413174" cy="706418"/>
      </dsp:txXfrm>
    </dsp:sp>
    <dsp:sp modelId="{ED44DE83-BD30-E049-A8F4-F894868AD554}">
      <dsp:nvSpPr>
        <dsp:cNvPr id="0" name=""/>
        <dsp:cNvSpPr/>
      </dsp:nvSpPr>
      <dsp:spPr>
        <a:xfrm>
          <a:off x="763181" y="1792784"/>
          <a:ext cx="2543141" cy="254352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90CA47-420D-1F44-A9E8-FB23AC957124}">
      <dsp:nvSpPr>
        <dsp:cNvPr id="0" name=""/>
        <dsp:cNvSpPr/>
      </dsp:nvSpPr>
      <dsp:spPr>
        <a:xfrm>
          <a:off x="1328164" y="2719528"/>
          <a:ext cx="1413174" cy="7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B26314"/>
              </a:solidFill>
            </a:rPr>
            <a:t>Information</a:t>
          </a:r>
          <a:endParaRPr lang="en-US" sz="1600" kern="1200" dirty="0">
            <a:solidFill>
              <a:srgbClr val="B26314"/>
            </a:solidFill>
          </a:endParaRPr>
        </a:p>
      </dsp:txBody>
      <dsp:txXfrm>
        <a:off x="1328164" y="2719528"/>
        <a:ext cx="1413174" cy="706418"/>
      </dsp:txXfrm>
    </dsp:sp>
    <dsp:sp modelId="{E4F293A2-7161-594A-AA41-F9B5489ED165}">
      <dsp:nvSpPr>
        <dsp:cNvPr id="0" name=""/>
        <dsp:cNvSpPr/>
      </dsp:nvSpPr>
      <dsp:spPr>
        <a:xfrm>
          <a:off x="1650534" y="3429117"/>
          <a:ext cx="2184952" cy="21858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0A88FA-814C-CE4C-9548-7E9F901EBCB0}">
      <dsp:nvSpPr>
        <dsp:cNvPr id="0" name=""/>
        <dsp:cNvSpPr/>
      </dsp:nvSpPr>
      <dsp:spPr>
        <a:xfrm>
          <a:off x="2034990" y="4191541"/>
          <a:ext cx="1413174" cy="7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B26314"/>
              </a:solidFill>
            </a:rPr>
            <a:t>Collaboration</a:t>
          </a:r>
          <a:endParaRPr lang="en-US" sz="1600" kern="1200" dirty="0">
            <a:solidFill>
              <a:srgbClr val="B26314"/>
            </a:solidFill>
          </a:endParaRPr>
        </a:p>
      </dsp:txBody>
      <dsp:txXfrm>
        <a:off x="2034990" y="4191541"/>
        <a:ext cx="1413174" cy="706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E8F64-9E79-C543-BFE9-108EF7061B29}">
      <dsp:nvSpPr>
        <dsp:cNvPr id="0" name=""/>
        <dsp:cNvSpPr/>
      </dsp:nvSpPr>
      <dsp:spPr>
        <a:xfrm>
          <a:off x="1469529" y="331338"/>
          <a:ext cx="2543141" cy="254352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47C35-96EF-DB42-A33B-6FEC81A48E78}">
      <dsp:nvSpPr>
        <dsp:cNvPr id="0" name=""/>
        <dsp:cNvSpPr/>
      </dsp:nvSpPr>
      <dsp:spPr>
        <a:xfrm>
          <a:off x="2031647" y="1249629"/>
          <a:ext cx="1413174" cy="7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B26314"/>
              </a:solidFill>
            </a:rPr>
            <a:t>Motivation</a:t>
          </a:r>
          <a:endParaRPr lang="en-US" sz="1600" kern="1200" dirty="0">
            <a:solidFill>
              <a:srgbClr val="B26314"/>
            </a:solidFill>
          </a:endParaRPr>
        </a:p>
      </dsp:txBody>
      <dsp:txXfrm>
        <a:off x="2031647" y="1249629"/>
        <a:ext cx="1413174" cy="706418"/>
      </dsp:txXfrm>
    </dsp:sp>
    <dsp:sp modelId="{ED44DE83-BD30-E049-A8F4-F894868AD554}">
      <dsp:nvSpPr>
        <dsp:cNvPr id="0" name=""/>
        <dsp:cNvSpPr/>
      </dsp:nvSpPr>
      <dsp:spPr>
        <a:xfrm>
          <a:off x="763181" y="1792784"/>
          <a:ext cx="2543141" cy="254352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90CA47-420D-1F44-A9E8-FB23AC957124}">
      <dsp:nvSpPr>
        <dsp:cNvPr id="0" name=""/>
        <dsp:cNvSpPr/>
      </dsp:nvSpPr>
      <dsp:spPr>
        <a:xfrm>
          <a:off x="1328164" y="2719528"/>
          <a:ext cx="1413174" cy="7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B26314"/>
              </a:solidFill>
            </a:rPr>
            <a:t>Information</a:t>
          </a:r>
          <a:endParaRPr lang="en-US" sz="1600" kern="1200" dirty="0">
            <a:solidFill>
              <a:srgbClr val="B26314"/>
            </a:solidFill>
          </a:endParaRPr>
        </a:p>
      </dsp:txBody>
      <dsp:txXfrm>
        <a:off x="1328164" y="2719528"/>
        <a:ext cx="1413174" cy="706418"/>
      </dsp:txXfrm>
    </dsp:sp>
    <dsp:sp modelId="{E4F293A2-7161-594A-AA41-F9B5489ED165}">
      <dsp:nvSpPr>
        <dsp:cNvPr id="0" name=""/>
        <dsp:cNvSpPr/>
      </dsp:nvSpPr>
      <dsp:spPr>
        <a:xfrm>
          <a:off x="1650534" y="3429117"/>
          <a:ext cx="2184952" cy="21858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0A88FA-814C-CE4C-9548-7E9F901EBCB0}">
      <dsp:nvSpPr>
        <dsp:cNvPr id="0" name=""/>
        <dsp:cNvSpPr/>
      </dsp:nvSpPr>
      <dsp:spPr>
        <a:xfrm>
          <a:off x="2034990" y="4191541"/>
          <a:ext cx="1413174" cy="7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B26314"/>
              </a:solidFill>
            </a:rPr>
            <a:t>Collaboration</a:t>
          </a:r>
          <a:endParaRPr lang="en-US" sz="1600" kern="1200" dirty="0">
            <a:solidFill>
              <a:srgbClr val="B26314"/>
            </a:solidFill>
          </a:endParaRPr>
        </a:p>
      </dsp:txBody>
      <dsp:txXfrm>
        <a:off x="2034990" y="4191541"/>
        <a:ext cx="1413174" cy="706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37575-26C7-0A44-A38E-EB7DF6E4C199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ABA2D-35AD-8845-AA4F-C000F1C27B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1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BBC0F-A4E7-8545-83BA-8CB1FF2CAFE0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2E8FE-ECB2-1D45-8609-5916927064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0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Challenge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Include the private sector in national MDA efforts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Gather local perspectives of practitioners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Provide value to the private sector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Purpose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Provide a process for two-way sharing of threat information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Provide a forum for mutual problem solving around MDA issues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Current sponsors and government stakeholders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Maritime Defense &amp; Security Research Program (NPS)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Maritime Administration (US Department of Transportation)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USCG, GMSA &amp; GMAII, CBP, ICE, JTTF, NCAGS and GMISS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Status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August 2008: Piloted at MIST Long Beach/Los Angeles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May 2009:  Modified and expanded for MIST Puget Sound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FY2010: MIST Honolulu HI (November 2009),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0" dirty="0" smtClean="0">
                <a:ea typeface="+mn-ea"/>
              </a:rPr>
              <a:t>	           MIST NY/NJ (May 2010-pending funding)</a:t>
            </a:r>
            <a:endParaRPr lang="en-US" b="0" i="1" dirty="0" smtClean="0">
              <a:ea typeface="+mn-e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2E8FE-ECB2-1D45-8609-5916927064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0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Challenge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Include the private sector in national MDA efforts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Gather local perspectives of practitioners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Provide value to the private sector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Purpose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Provide a process for two-way sharing of threat information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Provide a forum for mutual problem solving around MDA issues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Current sponsors and government stakeholders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Maritime Defense &amp; Security Research Program (NPS)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Maritime Administration (US Department of Transportation)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USCG, GMSA &amp; GMAII, CBP, ICE, JTTF, NCAGS and GMISS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Status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August 2008: Piloted at MIST Long Beach/Los Angeles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May 2009:  Modified and expanded for MIST Puget Sound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0" dirty="0" smtClean="0">
                <a:ea typeface="+mn-ea"/>
              </a:rPr>
              <a:t>FY2010: MIST Honolulu HI (November 2009),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0" dirty="0" smtClean="0">
                <a:ea typeface="+mn-ea"/>
              </a:rPr>
              <a:t>	           MIST NY/NJ (May 2010-pending funding)</a:t>
            </a:r>
            <a:endParaRPr lang="en-US" b="0" i="1" dirty="0" smtClean="0">
              <a:ea typeface="+mn-e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2E8FE-ECB2-1D45-8609-5916927064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0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smtClean="0"/>
              <a:t>To date, our team has been to six different locales in the United</a:t>
            </a:r>
            <a:r>
              <a:rPr lang="en-US" b="0" i="0" baseline="0" dirty="0" smtClean="0"/>
              <a:t> </a:t>
            </a:r>
            <a:r>
              <a:rPr lang="en-US" b="0" i="0" dirty="0" smtClean="0"/>
              <a:t>States,</a:t>
            </a:r>
            <a:r>
              <a:rPr lang="en-US" b="0" i="0" baseline="0" dirty="0" smtClean="0"/>
              <a:t> </a:t>
            </a:r>
            <a:r>
              <a:rPr lang="en-US" b="0" i="0" dirty="0" smtClean="0"/>
              <a:t>and we will be holding our next workshop in the San Francisco Bay area. With</a:t>
            </a:r>
            <a:r>
              <a:rPr lang="en-US" b="0" i="0" baseline="0" dirty="0" smtClean="0"/>
              <a:t> </a:t>
            </a:r>
            <a:r>
              <a:rPr lang="en-US" b="0" i="0" dirty="0" smtClean="0"/>
              <a:t>each of the sites that we've worked</a:t>
            </a:r>
            <a:r>
              <a:rPr lang="en-US" b="0" i="0" baseline="0" dirty="0" smtClean="0"/>
              <a:t> with,</a:t>
            </a:r>
            <a:r>
              <a:rPr lang="en-US" b="0" i="0" dirty="0" smtClean="0"/>
              <a:t> </a:t>
            </a:r>
            <a:r>
              <a:rPr lang="en-US" b="0" i="0" strike="noStrike" baseline="0" dirty="0" smtClean="0"/>
              <a:t>we </a:t>
            </a:r>
            <a:r>
              <a:rPr lang="en-US" b="0" i="0" strike="noStrike" dirty="0" smtClean="0"/>
              <a:t>developed a greater appreciation for the </a:t>
            </a:r>
            <a:r>
              <a:rPr lang="en-US" b="0" i="0" dirty="0" smtClean="0"/>
              <a:t>different issues that are facing the private sector</a:t>
            </a:r>
            <a:r>
              <a:rPr lang="en-US" b="0" i="0" baseline="0" dirty="0" smtClean="0"/>
              <a:t> regarding </a:t>
            </a:r>
            <a:r>
              <a:rPr lang="en-US" b="0" i="0" dirty="0" smtClean="0"/>
              <a:t>sharing of information. In our early days it was important</a:t>
            </a:r>
            <a:r>
              <a:rPr lang="en-US" b="0" i="0" baseline="0" dirty="0" smtClean="0"/>
              <a:t> </a:t>
            </a:r>
            <a:r>
              <a:rPr lang="en-US" b="0" i="0" dirty="0" smtClean="0"/>
              <a:t>that we </a:t>
            </a:r>
            <a:r>
              <a:rPr lang="en-US" b="0" i="0" strike="noStrike" dirty="0" smtClean="0"/>
              <a:t>gain an understanding of </a:t>
            </a:r>
            <a:r>
              <a:rPr lang="en-US" b="0" i="0" dirty="0" smtClean="0"/>
              <a:t>the private</a:t>
            </a:r>
            <a:r>
              <a:rPr lang="en-US" b="0" i="0" baseline="0" dirty="0" smtClean="0"/>
              <a:t> </a:t>
            </a:r>
            <a:r>
              <a:rPr lang="en-US" b="0" i="0" dirty="0" smtClean="0"/>
              <a:t>sector</a:t>
            </a:r>
            <a:r>
              <a:rPr lang="en-US" b="0" i="0" baseline="0" dirty="0" smtClean="0"/>
              <a:t> perspective –</a:t>
            </a:r>
            <a:r>
              <a:rPr lang="en-US" b="0" i="0" dirty="0" smtClean="0"/>
              <a:t> specifically their information needs and </a:t>
            </a:r>
            <a:r>
              <a:rPr lang="en-US" b="0" i="0" baseline="0" dirty="0" smtClean="0"/>
              <a:t>their motivations for sharing. A</a:t>
            </a:r>
            <a:r>
              <a:rPr lang="en-US" b="0" i="0" dirty="0" smtClean="0"/>
              <a:t>s we </a:t>
            </a:r>
            <a:r>
              <a:rPr lang="en-US" b="0" i="0" strike="noStrike" dirty="0" smtClean="0"/>
              <a:t>moved </a:t>
            </a:r>
            <a:r>
              <a:rPr lang="en-US" b="0" i="0" dirty="0" smtClean="0"/>
              <a:t>forward, we</a:t>
            </a:r>
            <a:r>
              <a:rPr lang="en-US" b="0" i="0" baseline="0" dirty="0" smtClean="0"/>
              <a:t> </a:t>
            </a:r>
            <a:r>
              <a:rPr lang="en-US" b="0" i="0" dirty="0" smtClean="0"/>
              <a:t>started to</a:t>
            </a:r>
            <a:r>
              <a:rPr lang="en-US" b="0" i="0" baseline="0" dirty="0" smtClean="0"/>
              <a:t> </a:t>
            </a:r>
            <a:r>
              <a:rPr lang="en-US" b="0" i="0" dirty="0" smtClean="0"/>
              <a:t>focus much more on working with </a:t>
            </a:r>
            <a:r>
              <a:rPr lang="en-US" b="0" i="0" baseline="0" dirty="0" smtClean="0"/>
              <a:t>public and private sector stakeholders </a:t>
            </a:r>
            <a:r>
              <a:rPr lang="en-US" b="0" i="0" dirty="0" smtClean="0"/>
              <a:t>to understand and build what we call collaborative capacity—that is, the ability to actually work together</a:t>
            </a:r>
            <a:r>
              <a:rPr lang="en-US" b="0" i="0" baseline="0" dirty="0" smtClean="0"/>
              <a:t> </a:t>
            </a:r>
            <a:r>
              <a:rPr lang="en-US" b="0" i="0" dirty="0" smtClean="0"/>
              <a:t>to improve the information sharing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2E8FE-ECB2-1D45-8609-5916927064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1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2E8FE-ECB2-1D45-8609-5916927064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0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the public sector better engage with the private sector?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can we</a:t>
            </a:r>
            <a:r>
              <a:rPr lang="en-US" baseline="0" dirty="0" smtClean="0"/>
              <a:t> create complementary value?</a:t>
            </a:r>
          </a:p>
          <a:p>
            <a:pPr marL="285750" indent="-285750">
              <a:buFont typeface="Arial"/>
              <a:buChar char="•"/>
            </a:pPr>
            <a:r>
              <a:rPr lang="en-US" baseline="0" dirty="0" smtClean="0"/>
              <a:t>How can government frame their needs to better align with industry?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2E8FE-ECB2-1D45-8609-5916927064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4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2E8FE-ECB2-1D45-8609-59169270640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9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2E8FE-ECB2-1D45-8609-5916927064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9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 to access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clearance required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Anytime, anywhere, any device access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Easy reset of passwords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Information is pushed to users</a:t>
            </a:r>
          </a:p>
          <a:p>
            <a:r>
              <a:rPr lang="en-US" dirty="0" smtClean="0"/>
              <a:t>Two-way communication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Alerts and trends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Feedback when reporting</a:t>
            </a:r>
          </a:p>
          <a:p>
            <a:r>
              <a:rPr lang="en-US" dirty="0" smtClean="0"/>
              <a:t>Standardized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Centralized reporting and receiving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Standardized processes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Standardized data collection</a:t>
            </a:r>
          </a:p>
          <a:p>
            <a:r>
              <a:rPr lang="en-US" sz="2500" dirty="0" smtClean="0"/>
              <a:t>Simple</a:t>
            </a:r>
          </a:p>
          <a:p>
            <a:pPr lvl="1"/>
            <a:r>
              <a:rPr lang="en-US" sz="2100" dirty="0" smtClean="0"/>
              <a:t>Clear topic navigation</a:t>
            </a:r>
          </a:p>
          <a:p>
            <a:pPr lvl="1"/>
            <a:r>
              <a:rPr lang="en-US" sz="2100" dirty="0" smtClean="0"/>
              <a:t>Plain language</a:t>
            </a:r>
          </a:p>
          <a:p>
            <a:pPr lvl="1"/>
            <a:r>
              <a:rPr lang="en-US" sz="2100" dirty="0" smtClean="0"/>
              <a:t>Important information first</a:t>
            </a:r>
          </a:p>
          <a:p>
            <a:r>
              <a:rPr lang="en-US" dirty="0" smtClean="0"/>
              <a:t>Customizable</a:t>
            </a:r>
          </a:p>
          <a:p>
            <a:pPr lvl="1"/>
            <a:r>
              <a:rPr lang="en-US" dirty="0" smtClean="0"/>
              <a:t>User selectable alerts</a:t>
            </a:r>
          </a:p>
          <a:p>
            <a:pPr lvl="1"/>
            <a:r>
              <a:rPr lang="en-US" dirty="0" smtClean="0"/>
              <a:t>Organized by industry, interest, and location</a:t>
            </a:r>
          </a:p>
          <a:p>
            <a:r>
              <a:rPr lang="en-US" dirty="0" smtClean="0"/>
              <a:t>Commercial quality</a:t>
            </a:r>
          </a:p>
          <a:p>
            <a:pPr lvl="1"/>
            <a:r>
              <a:rPr lang="en-US" dirty="0" smtClean="0"/>
              <a:t>Good customer service</a:t>
            </a:r>
          </a:p>
          <a:p>
            <a:pPr lvl="1"/>
            <a:r>
              <a:rPr lang="en-US" dirty="0" smtClean="0"/>
              <a:t>Modern capabilities</a:t>
            </a:r>
          </a:p>
          <a:p>
            <a:r>
              <a:rPr lang="en-US" dirty="0" smtClean="0"/>
              <a:t>Actionable</a:t>
            </a:r>
          </a:p>
          <a:p>
            <a:pPr lvl="1"/>
            <a:r>
              <a:rPr lang="en-US" dirty="0" smtClean="0"/>
              <a:t>Impact on cargo flow and operations</a:t>
            </a:r>
          </a:p>
          <a:p>
            <a:pPr lvl="1"/>
            <a:r>
              <a:rPr lang="en-US" dirty="0" smtClean="0"/>
              <a:t>Recommended actions</a:t>
            </a:r>
          </a:p>
          <a:p>
            <a:pPr lvl="1"/>
            <a:r>
              <a:rPr lang="en-US" dirty="0" smtClean="0"/>
              <a:t>Trends for prediction</a:t>
            </a:r>
          </a:p>
          <a:p>
            <a:r>
              <a:rPr lang="en-US" dirty="0" smtClean="0"/>
              <a:t>Targeted</a:t>
            </a:r>
          </a:p>
          <a:p>
            <a:pPr lvl="1"/>
            <a:r>
              <a:rPr lang="en-US" dirty="0" smtClean="0"/>
              <a:t>To affected regions and work roles</a:t>
            </a:r>
          </a:p>
          <a:p>
            <a:pPr lvl="1"/>
            <a:r>
              <a:rPr lang="en-US" dirty="0" smtClean="0"/>
              <a:t>Broken down by hazard type</a:t>
            </a:r>
          </a:p>
          <a:p>
            <a:r>
              <a:rPr lang="en-US" dirty="0" smtClean="0"/>
              <a:t>Credible</a:t>
            </a:r>
          </a:p>
          <a:p>
            <a:pPr lvl="1"/>
            <a:r>
              <a:rPr lang="en-US" dirty="0" smtClean="0"/>
              <a:t>Not tied to regulatory</a:t>
            </a:r>
          </a:p>
          <a:p>
            <a:pPr lvl="1"/>
            <a:r>
              <a:rPr lang="en-US" dirty="0" smtClean="0"/>
              <a:t>Accurate, up-to-date information</a:t>
            </a:r>
          </a:p>
          <a:p>
            <a:pPr lvl="1"/>
            <a:r>
              <a:rPr lang="en-US" dirty="0" smtClean="0"/>
              <a:t>Secure</a:t>
            </a:r>
          </a:p>
          <a:p>
            <a:pPr lvl="1"/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2E8FE-ECB2-1D45-8609-5916927064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9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Quotes</a:t>
            </a:r>
          </a:p>
          <a:p>
            <a:r>
              <a:rPr lang="en-US" sz="1400" i="1" dirty="0" smtClean="0"/>
              <a:t>“We’re already linked together now in a business sense…we’re all integrated.”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“The private sector may not have funds to invest in infrastructure and even though the public sector agrees it is important, they won’t fund it… </a:t>
            </a:r>
          </a:p>
          <a:p>
            <a:r>
              <a:rPr lang="en-US" sz="1400" dirty="0" smtClean="0"/>
              <a:t>“Maybe I’d have done things differently had I known—I’d have been more alert” </a:t>
            </a:r>
          </a:p>
          <a:p>
            <a:r>
              <a:rPr lang="en-US" sz="1050" i="1" dirty="0" smtClean="0"/>
              <a:t>“We’re in the business of making money”</a:t>
            </a:r>
          </a:p>
          <a:p>
            <a:r>
              <a:rPr lang="en-US" sz="800" i="1" dirty="0" smtClean="0"/>
              <a:t>“Shut down Sand Island and you shut down the State of Hawai’i.”</a:t>
            </a:r>
            <a:endParaRPr lang="en-US" sz="1050" i="1" dirty="0" smtClean="0"/>
          </a:p>
          <a:p>
            <a:r>
              <a:rPr lang="en-US" sz="1400" i="1" dirty="0" smtClean="0"/>
              <a:t>“When you share threat information, it allows the private sector to focus their efforts more effectively”</a:t>
            </a:r>
          </a:p>
          <a:p>
            <a:r>
              <a:rPr lang="en-US" sz="1100" i="1" dirty="0" smtClean="0"/>
              <a:t>“Like any multicultural group, when you get any group of employers together, they are going to find a common goal and work hard toward it, but will (also) focus on ‘what serves my needs’.”</a:t>
            </a:r>
          </a:p>
          <a:p>
            <a:r>
              <a:rPr lang="en-US" sz="1050" dirty="0" smtClean="0"/>
              <a:t>“We definitely don’t have adequate budget for collaboration.” </a:t>
            </a:r>
          </a:p>
          <a:p>
            <a:r>
              <a:rPr lang="en-US" sz="1000" dirty="0" smtClean="0"/>
              <a:t>: “The bottom line is that we don’t necessarily have the resources to spend on sharing information in the first place, we only have the resources to respond to a threat and meet our mission.” </a:t>
            </a:r>
            <a:endParaRPr lang="en-US" sz="1400" i="1" dirty="0" smtClean="0"/>
          </a:p>
          <a:p>
            <a:r>
              <a:rPr lang="en-US" sz="900" i="1" dirty="0" smtClean="0"/>
              <a:t>“Government doesn’t aid commerce—but it’s a fact of life”</a:t>
            </a:r>
            <a:r>
              <a:rPr lang="en-US" sz="500" i="1" dirty="0" smtClean="0"/>
              <a:t> “Choose a system and improve it, rather than improving all ten.”</a:t>
            </a:r>
            <a:r>
              <a:rPr lang="en-US" sz="500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2E8FE-ECB2-1D45-8609-59169270640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2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1140"/>
            <a:ext cx="9361170" cy="9363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3236857"/>
            <a:ext cx="8401050" cy="407834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09316" tIns="96661" rIns="289984" bIns="96661" rtlCol="0" anchor="t" anchorCtr="0">
            <a:normAutofit/>
          </a:bodyPr>
          <a:lstStyle>
            <a:lvl1pPr marL="0" indent="0" algn="l" defTabSz="966612" rtl="0" eaLnBrk="1" latinLnBrk="0" hangingPunct="1">
              <a:spcBef>
                <a:spcPts val="2114"/>
              </a:spcBef>
              <a:buClr>
                <a:schemeClr val="accent1"/>
              </a:buClr>
              <a:buFont typeface="Wingdings 2" pitchFamily="18" charset="2"/>
              <a:buNone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FB27-25CA-9B48-9BC3-E3E76CF49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9693"/>
            <a:ext cx="9361170" cy="975360"/>
          </a:xfrm>
          <a:solidFill>
            <a:schemeClr val="tx2"/>
          </a:solidFill>
        </p:spPr>
        <p:txBody>
          <a:bodyPr vert="horz" lIns="1256596" tIns="48331" rIns="289984" bIns="48331" rtlCol="0" anchor="ctr">
            <a:normAutofit/>
          </a:bodyPr>
          <a:lstStyle>
            <a:lvl1pPr marL="0" indent="0" algn="l" defTabSz="966612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62387" y="2184806"/>
            <a:ext cx="3598784" cy="4486656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120" y="2175053"/>
            <a:ext cx="4800600" cy="45061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09316" tIns="289984" rIns="289984" bIns="289984" rtlCol="0" anchor="t" anchorCtr="0">
            <a:normAutofit/>
          </a:bodyPr>
          <a:lstStyle>
            <a:lvl1pPr marL="0" indent="0">
              <a:buNone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marL="0" lvl="0" indent="0" algn="l" defTabSz="966612" rtl="0" eaLnBrk="1" latinLnBrk="0" hangingPunct="1">
              <a:spcBef>
                <a:spcPts val="2114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09099" y="200810"/>
            <a:ext cx="2240280" cy="38946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8938" y="512900"/>
            <a:ext cx="904817" cy="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9120"/>
            <a:ext cx="9361170" cy="936346"/>
          </a:xfrm>
        </p:spPr>
        <p:txBody>
          <a:bodyPr tIns="144992" bIns="144992" anchor="b" anchorCtr="0">
            <a:normAutofit/>
          </a:bodyPr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5335793"/>
            <a:ext cx="8401050" cy="197940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9316" tIns="144992" rIns="289984" bIns="144992" rtlCol="0" anchor="t" anchorCtr="0">
            <a:normAutofit/>
          </a:bodyPr>
          <a:lstStyle>
            <a:lvl1pPr marL="0" indent="0" algn="l" defTabSz="966612" rtl="0" eaLnBrk="1" latinLnBrk="0" hangingPunct="1">
              <a:spcBef>
                <a:spcPts val="317"/>
              </a:spcBef>
              <a:buNone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73455" y="1204856"/>
            <a:ext cx="8387715" cy="317967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8938" y="512900"/>
            <a:ext cx="904817" cy="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9120"/>
            <a:ext cx="9361170" cy="936346"/>
          </a:xfrm>
        </p:spPr>
        <p:txBody>
          <a:bodyPr tIns="144992" bIns="144992" anchor="b" anchorCtr="0">
            <a:normAutofit/>
          </a:bodyPr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5335793"/>
            <a:ext cx="8401050" cy="197940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9316" tIns="144992" rIns="289984" bIns="144992" rtlCol="0" anchor="t" anchorCtr="0">
            <a:normAutofit/>
          </a:bodyPr>
          <a:lstStyle>
            <a:lvl1pPr marL="0" indent="0" algn="l" defTabSz="966612" rtl="0" eaLnBrk="1" latinLnBrk="0" hangingPunct="1">
              <a:spcBef>
                <a:spcPts val="317"/>
              </a:spcBef>
              <a:buNone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09099" y="200810"/>
            <a:ext cx="2240280" cy="38946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73455" y="1204856"/>
            <a:ext cx="4186123" cy="317967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75047" y="1204856"/>
            <a:ext cx="4186123" cy="317967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8938" y="512900"/>
            <a:ext cx="904817" cy="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9120"/>
            <a:ext cx="9361170" cy="936346"/>
          </a:xfrm>
        </p:spPr>
        <p:txBody>
          <a:bodyPr tIns="144992" bIns="144992" anchor="b" anchorCtr="0">
            <a:normAutofit/>
          </a:bodyPr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5335793"/>
            <a:ext cx="8401050" cy="197940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9316" tIns="144992" rIns="289984" bIns="144992" rtlCol="0" anchor="t" anchorCtr="0">
            <a:normAutofit/>
          </a:bodyPr>
          <a:lstStyle>
            <a:lvl1pPr marL="0" indent="0" algn="l" defTabSz="966612" rtl="0" eaLnBrk="1" latinLnBrk="0" hangingPunct="1">
              <a:spcBef>
                <a:spcPts val="317"/>
              </a:spcBef>
              <a:buNone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09099" y="200810"/>
            <a:ext cx="2240280" cy="38946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73455" y="1204856"/>
            <a:ext cx="6932066" cy="317967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920990" y="1204857"/>
            <a:ext cx="1440180" cy="1580083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920990" y="2804447"/>
            <a:ext cx="1440180" cy="1580083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8938" y="512900"/>
            <a:ext cx="904817" cy="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6931" y="1204858"/>
            <a:ext cx="960120" cy="5902163"/>
          </a:xfrm>
        </p:spPr>
        <p:txBody>
          <a:bodyPr vert="eaVert" lIns="289984" tIns="724959" bIns="724959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1850316"/>
            <a:ext cx="6747510" cy="484512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42" y="0"/>
            <a:ext cx="8641080" cy="59027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42" y="937910"/>
            <a:ext cx="8694203" cy="60691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©2008    Maritime Defense and Security Research Program, NPS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50" y="6780107"/>
            <a:ext cx="720090" cy="389467"/>
          </a:xfrm>
        </p:spPr>
        <p:txBody>
          <a:bodyPr/>
          <a:lstStyle/>
          <a:p>
            <a:fld id="{E2AB6EFC-413E-400D-A032-9C6334170B4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8938" y="512900"/>
            <a:ext cx="904817" cy="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38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539"/>
            <a:ext cx="9359504" cy="680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41" y="1058869"/>
            <a:ext cx="6665865" cy="59708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39014"/>
            <a:ext cx="4320540" cy="351130"/>
          </a:xfrm>
          <a:prstGeom prst="rect">
            <a:avLst/>
          </a:prstGeom>
        </p:spPr>
        <p:txBody>
          <a:bodyPr lIns="96661" tIns="48331" rIns="96661" bIns="48331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451912" y="1048789"/>
            <a:ext cx="2024273" cy="5974278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100">
                <a:solidFill>
                  <a:srgbClr val="E198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7424" y="861791"/>
            <a:ext cx="965138" cy="49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25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41" y="1706880"/>
            <a:ext cx="6665865" cy="52019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39014"/>
            <a:ext cx="4320540" cy="351130"/>
          </a:xfrm>
          <a:prstGeom prst="rect">
            <a:avLst/>
          </a:prstGeom>
        </p:spPr>
        <p:txBody>
          <a:bodyPr lIns="96661" tIns="48331" rIns="96661" bIns="48331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451912" y="1706880"/>
            <a:ext cx="2024273" cy="5205307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100">
                <a:solidFill>
                  <a:srgbClr val="E198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7424" y="861791"/>
            <a:ext cx="965138" cy="49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24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41" y="1706880"/>
            <a:ext cx="6665865" cy="52019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39014"/>
            <a:ext cx="4320540" cy="351130"/>
          </a:xfrm>
          <a:prstGeom prst="rect">
            <a:avLst/>
          </a:prstGeom>
        </p:spPr>
        <p:txBody>
          <a:bodyPr lIns="96661" tIns="48331" rIns="96661" bIns="48331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451912" y="1706880"/>
            <a:ext cx="2024273" cy="5205307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100">
                <a:solidFill>
                  <a:srgbClr val="E198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7424" y="861791"/>
            <a:ext cx="965138" cy="49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73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5262"/>
            <a:ext cx="9359504" cy="10483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SzPct val="50000"/>
              <a:defRPr sz="2500"/>
            </a:lvl1pPr>
            <a:lvl2pPr>
              <a:buSzPct val="50000"/>
              <a:defRPr sz="2100"/>
            </a:lvl2pPr>
            <a:lvl3pPr>
              <a:buSzPct val="50000"/>
              <a:defRPr sz="1900"/>
            </a:lvl3pPr>
            <a:lvl4pPr>
              <a:buSzPct val="50000"/>
              <a:defRPr sz="2100"/>
            </a:lvl4pPr>
            <a:lvl5pPr>
              <a:buSzPct val="50000"/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8938" y="206641"/>
            <a:ext cx="904817" cy="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41" y="1706880"/>
            <a:ext cx="6665865" cy="52019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39014"/>
            <a:ext cx="4320540" cy="351130"/>
          </a:xfrm>
          <a:prstGeom prst="rect">
            <a:avLst/>
          </a:prstGeom>
        </p:spPr>
        <p:txBody>
          <a:bodyPr lIns="96661" tIns="48331" rIns="96661" bIns="48331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451912" y="1706880"/>
            <a:ext cx="2024273" cy="5205307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100">
                <a:solidFill>
                  <a:srgbClr val="E198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7424" y="861791"/>
            <a:ext cx="965138" cy="49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2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41" y="1706880"/>
            <a:ext cx="6665865" cy="52019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39014"/>
            <a:ext cx="4320540" cy="351130"/>
          </a:xfrm>
          <a:prstGeom prst="rect">
            <a:avLst/>
          </a:prstGeom>
        </p:spPr>
        <p:txBody>
          <a:bodyPr lIns="96661" tIns="48331" rIns="96661" bIns="48331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451912" y="1706880"/>
            <a:ext cx="2024273" cy="5205307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100">
                <a:solidFill>
                  <a:srgbClr val="E198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7424" y="861791"/>
            <a:ext cx="965138" cy="49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2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41" y="1706880"/>
            <a:ext cx="6665865" cy="52019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39014"/>
            <a:ext cx="4320540" cy="351130"/>
          </a:xfrm>
          <a:prstGeom prst="rect">
            <a:avLst/>
          </a:prstGeom>
        </p:spPr>
        <p:txBody>
          <a:bodyPr lIns="96661" tIns="48331" rIns="96661" bIns="48331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451912" y="1706880"/>
            <a:ext cx="2024273" cy="5205307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100">
                <a:solidFill>
                  <a:srgbClr val="E198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7424" y="861791"/>
            <a:ext cx="965138" cy="49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2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41" y="1706880"/>
            <a:ext cx="6665865" cy="52019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39014"/>
            <a:ext cx="4320540" cy="351130"/>
          </a:xfrm>
          <a:prstGeom prst="rect">
            <a:avLst/>
          </a:prstGeom>
        </p:spPr>
        <p:txBody>
          <a:bodyPr lIns="96661" tIns="48331" rIns="96661" bIns="48331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451912" y="568960"/>
            <a:ext cx="2024273" cy="6343227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100">
                <a:solidFill>
                  <a:srgbClr val="E198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7424" y="861791"/>
            <a:ext cx="965138" cy="49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30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41" y="1706880"/>
            <a:ext cx="6665865" cy="52019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39014"/>
            <a:ext cx="4320540" cy="351130"/>
          </a:xfrm>
          <a:prstGeom prst="rect">
            <a:avLst/>
          </a:prstGeom>
        </p:spPr>
        <p:txBody>
          <a:bodyPr lIns="96661" tIns="48331" rIns="96661" bIns="48331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451912" y="1706880"/>
            <a:ext cx="2024273" cy="5205307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100">
                <a:solidFill>
                  <a:srgbClr val="E198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7424" y="861791"/>
            <a:ext cx="965138" cy="49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60464"/>
            <a:ext cx="9361170" cy="9753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6339840"/>
            <a:ext cx="8401050" cy="9753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9316" tIns="96661" rIns="289984" bIns="96661" rtlCol="0" anchor="t" anchorCtr="0"/>
          <a:lstStyle>
            <a:lvl1pPr marL="0" indent="0" algn="l" defTabSz="966612" rtl="0" eaLnBrk="1" latinLnBrk="0" hangingPunct="1">
              <a:spcBef>
                <a:spcPts val="317"/>
              </a:spcBef>
              <a:buNone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73455" y="1204857"/>
            <a:ext cx="8387715" cy="414528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759"/>
            <a:ext cx="9361170" cy="2438400"/>
          </a:xfrm>
          <a:solidFill>
            <a:schemeClr val="tx2"/>
          </a:solidFill>
        </p:spPr>
        <p:txBody>
          <a:bodyPr vert="horz" lIns="1256596" tIns="48331" rIns="289984" bIns="48331" rtlCol="0" anchor="b" anchorCtr="0">
            <a:normAutofit/>
          </a:bodyPr>
          <a:lstStyle>
            <a:lvl1pPr marL="0" indent="0" algn="l" defTabSz="966612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5850247"/>
            <a:ext cx="8401050" cy="829056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09316" tIns="96661" rIns="289984" bIns="96661" rtlCol="0" anchor="ctr" anchorCtr="0">
            <a:normAutofit/>
          </a:bodyPr>
          <a:lstStyle>
            <a:lvl1pPr marL="0" indent="0" algn="l" defTabSz="966612" rtl="0" eaLnBrk="1" latinLnBrk="0" hangingPunct="1">
              <a:spcBef>
                <a:spcPts val="317"/>
              </a:spcBef>
              <a:buClr>
                <a:schemeClr val="accent1"/>
              </a:buClr>
              <a:buFont typeface="Wingdings 2" pitchFamily="18" charset="2"/>
              <a:buNone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768601"/>
            <a:ext cx="3744468" cy="3926839"/>
          </a:xfrm>
        </p:spPr>
        <p:txBody>
          <a:bodyPr>
            <a:normAutofit/>
          </a:bodyPr>
          <a:lstStyle>
            <a:lvl1pPr>
              <a:buSzPct val="50000"/>
              <a:defRPr sz="1900"/>
            </a:lvl1pPr>
            <a:lvl2pPr>
              <a:buSzPct val="50000"/>
              <a:defRPr sz="1900"/>
            </a:lvl2pPr>
            <a:lvl3pPr>
              <a:buSzPct val="50000"/>
              <a:defRPr sz="1900"/>
            </a:lvl3pPr>
            <a:lvl4pPr>
              <a:buSzPct val="50000"/>
              <a:defRPr sz="1900"/>
            </a:lvl4pPr>
            <a:lvl5pPr>
              <a:buSzPct val="50000"/>
              <a:defRPr sz="1900"/>
            </a:lvl5pPr>
            <a:lvl6pPr marL="2173200" indent="-364158">
              <a:defRPr sz="1900"/>
            </a:lvl6pPr>
            <a:lvl7pPr marL="2173200" indent="-364158">
              <a:defRPr sz="1900"/>
            </a:lvl7pPr>
            <a:lvl8pPr marL="2173200" indent="-364158">
              <a:defRPr sz="1900"/>
            </a:lvl8pPr>
            <a:lvl9pPr marL="2173200" indent="-364158"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4911" y="2768601"/>
            <a:ext cx="3744468" cy="3926839"/>
          </a:xfrm>
        </p:spPr>
        <p:txBody>
          <a:bodyPr>
            <a:normAutofit/>
          </a:bodyPr>
          <a:lstStyle>
            <a:lvl1pPr>
              <a:buSzPct val="50000"/>
              <a:defRPr sz="1900"/>
            </a:lvl1pPr>
            <a:lvl2pPr>
              <a:buSzPct val="50000"/>
              <a:defRPr sz="1900"/>
            </a:lvl2pPr>
            <a:lvl3pPr>
              <a:buSzPct val="50000"/>
              <a:defRPr sz="1900"/>
            </a:lvl3pPr>
            <a:lvl4pPr>
              <a:buSzPct val="50000"/>
              <a:defRPr sz="1900"/>
            </a:lvl4pPr>
            <a:lvl5pPr>
              <a:buSzPct val="50000"/>
              <a:defRPr sz="1900"/>
            </a:lvl5pPr>
            <a:lvl6pPr marL="2173200" indent="-364158">
              <a:defRPr sz="1900"/>
            </a:lvl6pPr>
            <a:lvl7pPr marL="2173200" indent="-364158">
              <a:defRPr sz="1900"/>
            </a:lvl7pPr>
            <a:lvl8pPr marL="2173200" indent="-364158">
              <a:defRPr sz="1900"/>
            </a:lvl8pPr>
            <a:lvl9pPr marL="2173200" indent="-364158"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09099" y="200810"/>
            <a:ext cx="2240280" cy="38946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8938" y="512900"/>
            <a:ext cx="904817" cy="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617" y="2152228"/>
            <a:ext cx="3744468" cy="936413"/>
          </a:xfrm>
        </p:spPr>
        <p:txBody>
          <a:bodyPr anchor="b">
            <a:noAutofit/>
          </a:bodyPr>
          <a:lstStyle>
            <a:lvl1pPr marL="0" indent="0">
              <a:buNone/>
              <a:defRPr sz="2500" b="0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617" y="3270324"/>
            <a:ext cx="3744468" cy="3425116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 marL="2173200" indent="-364158">
              <a:defRPr sz="1700"/>
            </a:lvl6pPr>
            <a:lvl7pPr marL="2173200" indent="-364158">
              <a:defRPr sz="1700"/>
            </a:lvl7pPr>
            <a:lvl8pPr marL="2173200" indent="-364158">
              <a:defRPr sz="1700"/>
            </a:lvl8pPr>
            <a:lvl9pPr marL="2173200" indent="-364158"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4911" y="2152228"/>
            <a:ext cx="3744468" cy="936413"/>
          </a:xfrm>
        </p:spPr>
        <p:txBody>
          <a:bodyPr anchor="b">
            <a:noAutofit/>
          </a:bodyPr>
          <a:lstStyle>
            <a:lvl1pPr marL="0" indent="0">
              <a:buNone/>
              <a:defRPr sz="2500" b="0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4911" y="3270324"/>
            <a:ext cx="3744468" cy="3425116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 marL="2173200" indent="-364158">
              <a:defRPr sz="1700"/>
            </a:lvl6pPr>
            <a:lvl7pPr marL="2173200" indent="-364158">
              <a:defRPr sz="1700"/>
            </a:lvl7pPr>
            <a:lvl8pPr marL="2173200" indent="-364158">
              <a:defRPr sz="1700"/>
            </a:lvl8pPr>
            <a:lvl9pPr marL="2173200" indent="-364158"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09099" y="200810"/>
            <a:ext cx="2240280" cy="38946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72629" y="3098203"/>
            <a:ext cx="3552444" cy="1694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00923" y="3098203"/>
            <a:ext cx="3552444" cy="1694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72629" y="3098203"/>
            <a:ext cx="3552444" cy="1694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00923" y="3098203"/>
            <a:ext cx="3552444" cy="1694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72629" y="3098203"/>
            <a:ext cx="3552444" cy="1694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00923" y="3098203"/>
            <a:ext cx="3552444" cy="1694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8938" y="512900"/>
            <a:ext cx="904817" cy="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8938" y="512900"/>
            <a:ext cx="904817" cy="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8938" y="512900"/>
            <a:ext cx="904817" cy="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9693"/>
            <a:ext cx="9361170" cy="975360"/>
          </a:xfrm>
          <a:solidFill>
            <a:schemeClr val="tx2"/>
          </a:solidFill>
        </p:spPr>
        <p:txBody>
          <a:bodyPr vert="horz" lIns="1256596" tIns="48331" rIns="289984" bIns="48331" rtlCol="0" anchor="ctr">
            <a:normAutofit/>
          </a:bodyPr>
          <a:lstStyle>
            <a:lvl1pPr marL="0" indent="0" algn="l" defTabSz="966612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911" y="2763521"/>
            <a:ext cx="3744468" cy="393192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 marL="2173200" indent="-364158">
              <a:defRPr sz="2100"/>
            </a:lvl6pPr>
            <a:lvl7pPr marL="2173200" indent="-364158">
              <a:defRPr sz="2100"/>
            </a:lvl7pPr>
            <a:lvl8pPr marL="2173200" indent="-364158">
              <a:defRPr sz="2100"/>
            </a:lvl8pPr>
            <a:lvl9pPr marL="2173200" indent="-364158"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6000" y="2175052"/>
            <a:ext cx="3744468" cy="45061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09316" tIns="289984" rIns="289984" bIns="289984" rtlCol="0" anchor="t" anchorCtr="0">
            <a:normAutofit/>
          </a:bodyPr>
          <a:lstStyle>
            <a:lvl1pPr marL="0" indent="0" algn="l" defTabSz="966612" rtl="0" eaLnBrk="1" latinLnBrk="0" hangingPunct="1">
              <a:spcBef>
                <a:spcPts val="2114"/>
              </a:spcBef>
              <a:buClr>
                <a:schemeClr val="accent1"/>
              </a:buClr>
              <a:buFont typeface="Wingdings 2" pitchFamily="18" charset="2"/>
              <a:buNone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09099" y="200810"/>
            <a:ext cx="2240280" cy="38946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617" y="200810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FB27-25CA-9B48-9BC3-E3E76CF4917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8938" y="512900"/>
            <a:ext cx="904817" cy="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5691"/>
            <a:ext cx="9359504" cy="11964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483306" tIns="48331" rIns="289984" bIns="4833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783" y="2542836"/>
            <a:ext cx="8581362" cy="446417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9099" y="200810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D290233-0DD1-4A80-BB1E-9ADC3556DBB6}" type="datetimeFigureOut">
              <a:rPr lang="en-US" smtClean="0"/>
              <a:t>1/7/13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9389" y="7007014"/>
            <a:ext cx="48006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60120" y="0"/>
            <a:ext cx="8399384" cy="19507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60120" y="7120128"/>
            <a:ext cx="8399384" cy="1950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  <p:sldLayoutId id="2147484100" r:id="rId18"/>
    <p:sldLayoutId id="2147484101" r:id="rId19"/>
    <p:sldLayoutId id="2147484102" r:id="rId20"/>
    <p:sldLayoutId id="2147484103" r:id="rId21"/>
    <p:sldLayoutId id="2147484104" r:id="rId22"/>
    <p:sldLayoutId id="2147484105" r:id="rId23"/>
    <p:sldLayoutId id="2147484106" r:id="rId24"/>
  </p:sldLayoutIdLst>
  <p:txStyles>
    <p:titleStyle>
      <a:lvl1pPr marL="0" indent="0" algn="l" defTabSz="966612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66612" rtl="0" eaLnBrk="1" latinLnBrk="0" hangingPunct="1">
        <a:spcBef>
          <a:spcPts val="2114"/>
        </a:spcBef>
        <a:buClr>
          <a:schemeClr val="accent1"/>
        </a:buClr>
        <a:buFont typeface="Wingdings 2" pitchFamily="18" charset="2"/>
        <a:buNone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24959" indent="-289984" algn="l" defTabSz="966612" rtl="0" eaLnBrk="1" latinLnBrk="0" hangingPunct="1">
        <a:spcBef>
          <a:spcPts val="634"/>
        </a:spcBef>
        <a:buClr>
          <a:schemeClr val="accent1">
            <a:lumMod val="50000"/>
          </a:schemeClr>
        </a:buClr>
        <a:buFont typeface="Wingdings" charset="2"/>
        <a:buChar char="§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24959" indent="0" algn="l" defTabSz="966612" rtl="0" eaLnBrk="1" latinLnBrk="0" hangingPunct="1">
        <a:spcBef>
          <a:spcPts val="634"/>
        </a:spcBef>
        <a:buClr>
          <a:schemeClr val="accent1"/>
        </a:buClr>
        <a:buFont typeface="Wingdings 2" pitchFamily="18" charset="2"/>
        <a:buNone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94151" indent="0" algn="l" defTabSz="966612" rtl="0" eaLnBrk="1" latinLnBrk="0" hangingPunct="1">
        <a:spcBef>
          <a:spcPts val="634"/>
        </a:spcBef>
        <a:buClr>
          <a:schemeClr val="accent1">
            <a:lumMod val="50000"/>
          </a:schemeClr>
        </a:buClr>
        <a:buFont typeface="Wingdings 2" pitchFamily="18" charset="2"/>
        <a:buNone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449918" indent="0" algn="l" defTabSz="966612" rtl="0" eaLnBrk="1" latinLnBrk="0" hangingPunct="1">
        <a:spcBef>
          <a:spcPts val="634"/>
        </a:spcBef>
        <a:buClr>
          <a:schemeClr val="accent1"/>
        </a:buClr>
        <a:buFont typeface="Wingdings 2" pitchFamily="18" charset="2"/>
        <a:buNone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09042" indent="0" algn="l" defTabSz="966612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None/>
        <a:defRPr lang="en-US" sz="19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535680" indent="-364158" algn="l" defTabSz="966612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9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899837" indent="-364158" algn="l" defTabSz="966612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9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263995" indent="-364158" algn="l" defTabSz="966612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9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6.jpeg"/><Relationship Id="rId8" Type="http://schemas.microsoft.com/office/2007/relationships/hdphoto" Target="../media/hdphoto1.wdp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1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8976" y="3036205"/>
            <a:ext cx="7991000" cy="3915485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1500" strike="sngStrike" dirty="0" smtClean="0">
                <a:solidFill>
                  <a:schemeClr val="bg1"/>
                </a:solidFill>
              </a:rPr>
              <a:t>Maritime</a:t>
            </a:r>
            <a:r>
              <a:rPr lang="en-US" sz="1500" b="1" dirty="0" smtClean="0">
                <a:solidFill>
                  <a:schemeClr val="bg1"/>
                </a:solidFill>
              </a:rPr>
              <a:t/>
            </a:r>
            <a:br>
              <a:rPr lang="en-US" sz="1500" b="1" dirty="0" smtClean="0">
                <a:solidFill>
                  <a:schemeClr val="bg1"/>
                </a:solidFill>
              </a:rPr>
            </a:br>
            <a:r>
              <a:rPr lang="en-US" b="1" dirty="0" smtClean="0"/>
              <a:t>Multimodal Information Sharing Team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643485" y="4031827"/>
            <a:ext cx="8255208" cy="2797387"/>
          </a:xfrm>
        </p:spPr>
        <p:txBody>
          <a:bodyPr tIns="96661" bIns="9666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 smtClean="0">
                <a:solidFill>
                  <a:srgbClr val="000080"/>
                </a:solidFill>
                <a:latin typeface="Helvetica Neue" charset="0"/>
                <a:ea typeface="ÉqÉâÉMÉmäpÉS Pro W3" charset="0"/>
              </a:rPr>
              <a:t>Dr</a:t>
            </a:r>
            <a:r>
              <a:rPr lang="en-US" sz="2000" dirty="0">
                <a:solidFill>
                  <a:srgbClr val="000080"/>
                </a:solidFill>
                <a:latin typeface="Helvetica Neue" charset="0"/>
                <a:ea typeface="ÉqÉâÉMÉmäpÉS Pro W3" charset="0"/>
              </a:rPr>
              <a:t>. Susan Hocevar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rgbClr val="000080"/>
                </a:solidFill>
                <a:latin typeface="Helvetica Neue" charset="0"/>
                <a:ea typeface="ÉqÉâÉMÉmäpÉS Pro W3" charset="0"/>
              </a:rPr>
              <a:t>Anita Salem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 smtClean="0">
                <a:solidFill>
                  <a:srgbClr val="000080"/>
                </a:solidFill>
                <a:latin typeface="Helvetica Neue" charset="0"/>
                <a:ea typeface="ÉqÉâÉMÉmäpÉS Pro W3" charset="0"/>
              </a:rPr>
              <a:t>Wendy </a:t>
            </a:r>
            <a:r>
              <a:rPr lang="en-US" sz="2000" dirty="0">
                <a:solidFill>
                  <a:srgbClr val="000080"/>
                </a:solidFill>
                <a:latin typeface="Helvetica Neue" charset="0"/>
                <a:ea typeface="ÉqÉâÉMÉmäpÉS Pro W3" charset="0"/>
              </a:rPr>
              <a:t>W</a:t>
            </a:r>
            <a:r>
              <a:rPr lang="en-US" sz="2000" dirty="0" smtClean="0">
                <a:solidFill>
                  <a:srgbClr val="000080"/>
                </a:solidFill>
                <a:latin typeface="Helvetica Neue" charset="0"/>
                <a:ea typeface="ÉqÉâÉMÉmäpÉS Pro W3" charset="0"/>
              </a:rPr>
              <a:t>alsh</a:t>
            </a:r>
            <a:endParaRPr lang="en-US" sz="2000" dirty="0">
              <a:solidFill>
                <a:srgbClr val="000080"/>
              </a:solidFill>
              <a:latin typeface="Helvetica Neue" charset="0"/>
              <a:ea typeface="ÉqÉâÉMÉmäpÉS Pro W3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>
                <a:solidFill>
                  <a:srgbClr val="000080"/>
                </a:solidFill>
                <a:latin typeface="Helvetica Neue" charset="0"/>
                <a:ea typeface="ÉqÉâÉMÉmäpÉS Pro W3" charset="0"/>
              </a:rPr>
              <a:t>Lyla Englehorn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000" dirty="0">
              <a:solidFill>
                <a:srgbClr val="000000"/>
              </a:solidFill>
              <a:latin typeface="Helvetica Neue" charset="0"/>
              <a:ea typeface="ÉqÉâÉMÉmäpÉS Pro W3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>
                <a:solidFill>
                  <a:srgbClr val="000000"/>
                </a:solidFill>
                <a:latin typeface="Helvetica Neue" charset="0"/>
                <a:ea typeface="ÉqÉâÉMÉmäpÉS Pro W3" charset="0"/>
              </a:rPr>
              <a:t>555 Dyer Road, IN-270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>
                <a:solidFill>
                  <a:srgbClr val="000000"/>
                </a:solidFill>
                <a:latin typeface="Helvetica Neue" charset="0"/>
                <a:ea typeface="ÉqÉâÉMÉmäpÉS Pro W3" charset="0"/>
              </a:rPr>
              <a:t>Monterey, CA 93950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>
                <a:solidFill>
                  <a:srgbClr val="000000"/>
                </a:solidFill>
                <a:latin typeface="Helvetica Neue" charset="0"/>
                <a:ea typeface="ÉqÉâÉMÉmäpÉS Pro W3" charset="0"/>
              </a:rPr>
              <a:t>(831) 277-6616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solidFill>
                  <a:srgbClr val="000000"/>
                </a:solidFill>
                <a:latin typeface="Helvetica Neue" charset="0"/>
                <a:ea typeface="ÉqÉâÉMÉmäpÉS Pro W3" charset="0"/>
              </a:rPr>
              <a:t>shocevar@nps.edu</a:t>
            </a:r>
            <a:endParaRPr lang="en-US" sz="2000" dirty="0">
              <a:solidFill>
                <a:srgbClr val="000000"/>
              </a:solidFill>
              <a:latin typeface="Helvetica Neue" charset="0"/>
              <a:ea typeface="ÉqÉâÉMÉmäpÉS Pro W3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06" y="673749"/>
            <a:ext cx="2019750" cy="142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68034" y="2097727"/>
            <a:ext cx="1507405" cy="882436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pPr algn="ctr"/>
            <a:r>
              <a:rPr lang="en-US" sz="1700" dirty="0">
                <a:latin typeface="Helvetica Neue"/>
                <a:cs typeface="Helvetica Neue"/>
              </a:rPr>
              <a:t>Naval </a:t>
            </a:r>
            <a:br>
              <a:rPr lang="en-US" sz="1700" dirty="0">
                <a:latin typeface="Helvetica Neue"/>
                <a:cs typeface="Helvetica Neue"/>
              </a:rPr>
            </a:br>
            <a:r>
              <a:rPr lang="en-US" sz="1700" dirty="0">
                <a:latin typeface="Helvetica Neue"/>
                <a:cs typeface="Helvetica Neue"/>
              </a:rPr>
              <a:t>Postgraduate </a:t>
            </a:r>
            <a:r>
              <a:rPr lang="en-US" sz="1700" dirty="0" smtClean="0">
                <a:latin typeface="Helvetica Neue"/>
                <a:cs typeface="Helvetica Neue"/>
              </a:rPr>
              <a:t/>
            </a:r>
            <a:br>
              <a:rPr lang="en-US" sz="1700" dirty="0" smtClean="0">
                <a:latin typeface="Helvetica Neue"/>
                <a:cs typeface="Helvetica Neue"/>
              </a:rPr>
            </a:br>
            <a:r>
              <a:rPr lang="en-US" sz="1700" dirty="0" smtClean="0">
                <a:latin typeface="Helvetica Neue"/>
                <a:cs typeface="Helvetica Neue"/>
              </a:rPr>
              <a:t>School</a:t>
            </a:r>
            <a:endParaRPr lang="en-US" sz="1700" dirty="0">
              <a:latin typeface="Helvetica Neue"/>
              <a:cs typeface="Helvetica Neue"/>
            </a:endParaRPr>
          </a:p>
        </p:txBody>
      </p:sp>
      <p:pic>
        <p:nvPicPr>
          <p:cNvPr id="13" name="Picture Placeholder 5" descr="Mist log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-349"/>
          <a:stretch/>
        </p:blipFill>
        <p:spPr>
          <a:xfrm>
            <a:off x="643486" y="2398201"/>
            <a:ext cx="1843545" cy="10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Findings: </a:t>
            </a:r>
            <a:r>
              <a:rPr lang="en-US" sz="3400" dirty="0" smtClean="0">
                <a:solidFill>
                  <a:srgbClr val="E19800"/>
                </a:solidFill>
              </a:rPr>
              <a:t>collaborative capacity</a:t>
            </a:r>
            <a:endParaRPr lang="en-US" sz="3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2942" indent="-342900">
              <a:buFont typeface="Arial"/>
              <a:buChar char="•"/>
            </a:pPr>
            <a:r>
              <a:rPr lang="en-US" dirty="0"/>
              <a:t>Facilitate commerce</a:t>
            </a:r>
          </a:p>
          <a:p>
            <a:pPr marL="52942" indent="-342900">
              <a:buFont typeface="Arial"/>
              <a:buChar char="•"/>
            </a:pPr>
            <a:r>
              <a:rPr lang="en-US" dirty="0" smtClean="0"/>
              <a:t>Provide </a:t>
            </a:r>
            <a:r>
              <a:rPr lang="en-US" dirty="0"/>
              <a:t>adequate </a:t>
            </a:r>
            <a:r>
              <a:rPr lang="en-US" dirty="0" smtClean="0"/>
              <a:t>resources</a:t>
            </a:r>
          </a:p>
          <a:p>
            <a:pPr marL="52942" indent="-342900">
              <a:buFont typeface="Arial"/>
              <a:buChar char="•"/>
            </a:pPr>
            <a:r>
              <a:rPr lang="en-US" dirty="0" smtClean="0"/>
              <a:t>Provide </a:t>
            </a:r>
            <a:r>
              <a:rPr lang="en-US" dirty="0"/>
              <a:t>clear </a:t>
            </a:r>
            <a:r>
              <a:rPr lang="en-US" dirty="0" smtClean="0"/>
              <a:t>guidance</a:t>
            </a:r>
          </a:p>
          <a:p>
            <a:pPr marL="52942" indent="-342900">
              <a:buFont typeface="Arial"/>
              <a:buChar char="•"/>
            </a:pPr>
            <a:r>
              <a:rPr lang="en-US" dirty="0"/>
              <a:t>Build support </a:t>
            </a:r>
            <a:r>
              <a:rPr lang="en-US" dirty="0" smtClean="0"/>
              <a:t>structures</a:t>
            </a:r>
          </a:p>
          <a:p>
            <a:pPr marL="52942" indent="-342900">
              <a:buFont typeface="Arial"/>
              <a:buChar char="•"/>
            </a:pPr>
            <a:r>
              <a:rPr lang="en-US" dirty="0"/>
              <a:t>Coordinate </a:t>
            </a:r>
            <a:r>
              <a:rPr lang="en-US" dirty="0" smtClean="0"/>
              <a:t>communications</a:t>
            </a:r>
          </a:p>
          <a:p>
            <a:pPr marL="52942" indent="-342900">
              <a:buFont typeface="Arial"/>
              <a:buChar char="•"/>
            </a:pPr>
            <a:r>
              <a:rPr lang="en-US" dirty="0"/>
              <a:t>Extend </a:t>
            </a:r>
            <a:r>
              <a:rPr lang="en-US" dirty="0" smtClean="0"/>
              <a:t>exercises</a:t>
            </a:r>
          </a:p>
          <a:p>
            <a:pPr marL="52942" indent="-342900">
              <a:buFont typeface="Arial"/>
              <a:buChar char="•"/>
            </a:pPr>
            <a:r>
              <a:rPr lang="en-US" dirty="0"/>
              <a:t>Develop mutual </a:t>
            </a:r>
            <a:r>
              <a:rPr lang="en-US" dirty="0" smtClean="0"/>
              <a:t>respect</a:t>
            </a:r>
          </a:p>
          <a:p>
            <a:pPr marL="52942" indent="-342900">
              <a:buFont typeface="Arial"/>
              <a:buChar char="•"/>
            </a:pPr>
            <a:r>
              <a:rPr lang="en-US" dirty="0"/>
              <a:t>Understand the </a:t>
            </a:r>
            <a:r>
              <a:rPr lang="en-US" dirty="0" smtClean="0"/>
              <a:t>domain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Build organizational </a:t>
            </a:r>
            <a:r>
              <a:rPr lang="en-US" dirty="0" smtClean="0"/>
              <a:t>incentives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t"/>
          <a:lstStyle/>
          <a:p>
            <a:r>
              <a:rPr lang="en-US" dirty="0" smtClean="0"/>
              <a:t>Strategic</a:t>
            </a:r>
            <a:br>
              <a:rPr lang="en-US" dirty="0" smtClean="0"/>
            </a:br>
            <a:r>
              <a:rPr lang="en-US" dirty="0" smtClean="0"/>
              <a:t>Purpose</a:t>
            </a:r>
            <a:endParaRPr lang="en-US" dirty="0"/>
          </a:p>
          <a:p>
            <a:r>
              <a:rPr lang="en-US" dirty="0" smtClean="0"/>
              <a:t>Structure</a:t>
            </a:r>
          </a:p>
          <a:p>
            <a:r>
              <a:rPr lang="en-US" dirty="0" smtClean="0"/>
              <a:t>Lateral Mechanisms</a:t>
            </a:r>
          </a:p>
          <a:p>
            <a:endParaRPr lang="en-US" dirty="0" smtClean="0"/>
          </a:p>
          <a:p>
            <a:r>
              <a:rPr lang="en-US" dirty="0" smtClean="0"/>
              <a:t>People</a:t>
            </a:r>
          </a:p>
          <a:p>
            <a:endParaRPr lang="en-US" dirty="0" smtClean="0"/>
          </a:p>
          <a:p>
            <a:r>
              <a:rPr lang="en-US" dirty="0" smtClean="0"/>
              <a:t>Incentives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 descr="Mist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-349"/>
          <a:stretch/>
        </p:blipFill>
        <p:spPr>
          <a:xfrm>
            <a:off x="643486" y="2398201"/>
            <a:ext cx="1843545" cy="1030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8976" y="3036205"/>
            <a:ext cx="7991000" cy="3915485"/>
          </a:xfrm>
        </p:spPr>
        <p:txBody>
          <a:bodyPr>
            <a:noAutofit/>
          </a:bodyPr>
          <a:lstStyle/>
          <a:p>
            <a:r>
              <a:rPr lang="en-US" sz="1500" b="1" dirty="0"/>
              <a:t/>
            </a:r>
            <a:br>
              <a:rPr lang="en-US" sz="1500" b="1" dirty="0"/>
            </a:br>
            <a:r>
              <a:rPr lang="en-US" sz="2800" i="1" dirty="0"/>
              <a:t>shipping security and the private </a:t>
            </a:r>
            <a:r>
              <a:rPr lang="en-US" sz="2800" i="1" dirty="0" smtClean="0"/>
              <a:t>sector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643485" y="4031827"/>
            <a:ext cx="8255208" cy="2797387"/>
          </a:xfrm>
        </p:spPr>
        <p:txBody>
          <a:bodyPr tIns="96661" bIns="96661">
            <a:noAutofit/>
          </a:bodyPr>
          <a:lstStyle/>
          <a:p>
            <a:pPr marL="362480" indent="-362480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an interagency process for </a:t>
            </a:r>
            <a:br>
              <a:rPr lang="en-US" sz="2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information sharing &amp; collaboration</a:t>
            </a:r>
          </a:p>
          <a:p>
            <a:pPr marL="362480" indent="-362480">
              <a:spcBef>
                <a:spcPts val="0"/>
              </a:spcBef>
              <a:buFont typeface="Wingdings" charset="2"/>
              <a:buChar char="§"/>
              <a:defRPr/>
            </a:pPr>
            <a:endParaRPr lang="en-US" sz="2500" dirty="0">
              <a:solidFill>
                <a:srgbClr val="42568D"/>
              </a:solidFill>
            </a:endParaRPr>
          </a:p>
          <a:p>
            <a:pPr marL="362480" indent="-362480">
              <a:spcBef>
                <a:spcPts val="0"/>
              </a:spcBef>
              <a:buFont typeface="Wingdings" charset="2"/>
              <a:buChar char="§"/>
            </a:pPr>
            <a:r>
              <a:rPr lang="en-US" sz="2500" dirty="0">
                <a:solidFill>
                  <a:srgbClr val="42568D"/>
                </a:solidFill>
              </a:rPr>
              <a:t>with a focus on private sector shipping</a:t>
            </a:r>
          </a:p>
          <a:p>
            <a:pPr marL="362480" indent="-362480">
              <a:spcBef>
                <a:spcPts val="0"/>
              </a:spcBef>
              <a:buFont typeface="Wingdings" charset="2"/>
              <a:buChar char="§"/>
            </a:pPr>
            <a:endParaRPr lang="en-US" sz="2500" dirty="0">
              <a:solidFill>
                <a:srgbClr val="42568D"/>
              </a:solidFill>
            </a:endParaRPr>
          </a:p>
          <a:p>
            <a:pPr marL="362480" indent="-362480">
              <a:spcBef>
                <a:spcPts val="0"/>
              </a:spcBef>
              <a:buFont typeface="Wingdings" charset="2"/>
              <a:buChar char="§"/>
            </a:pPr>
            <a:r>
              <a:rPr lang="en-US" sz="2500" dirty="0">
                <a:solidFill>
                  <a:srgbClr val="42568D"/>
                </a:solidFill>
              </a:rPr>
              <a:t>through private &amp; public sector partnerships</a:t>
            </a:r>
          </a:p>
        </p:txBody>
      </p:sp>
      <p:pic>
        <p:nvPicPr>
          <p:cNvPr id="4" name="Picture 3" descr="Do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12" y="593862"/>
            <a:ext cx="1703593" cy="1703593"/>
          </a:xfrm>
          <a:prstGeom prst="rect">
            <a:avLst/>
          </a:prstGeom>
        </p:spPr>
      </p:pic>
      <p:pic>
        <p:nvPicPr>
          <p:cNvPr id="20" name="Picture 19" descr="DoT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" b="-468"/>
          <a:stretch/>
        </p:blipFill>
        <p:spPr>
          <a:xfrm>
            <a:off x="6448549" y="629515"/>
            <a:ext cx="1715932" cy="1755648"/>
          </a:xfrm>
          <a:prstGeom prst="ellipse">
            <a:avLst/>
          </a:prstGeom>
        </p:spPr>
      </p:pic>
      <p:pic>
        <p:nvPicPr>
          <p:cNvPr id="22" name="Picture 21" descr="ODNI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83" y="1507339"/>
            <a:ext cx="1740011" cy="1755648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5338" t="18759" r="65154" b="21048"/>
          <a:stretch/>
        </p:blipFill>
        <p:spPr>
          <a:xfrm>
            <a:off x="6978453" y="107306"/>
            <a:ext cx="1920240" cy="58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6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4260354"/>
              </p:ext>
            </p:extLst>
          </p:nvPr>
        </p:nvGraphicFramePr>
        <p:xfrm>
          <a:off x="162131" y="1916174"/>
          <a:ext cx="9439070" cy="539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2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97379" y="922371"/>
            <a:ext cx="5062126" cy="976155"/>
          </a:xfrm>
          <a:prstGeom prst="rect">
            <a:avLst/>
          </a:prstGeom>
        </p:spPr>
        <p:txBody>
          <a:bodyPr wrap="square" lIns="96661" tIns="48331" rIns="96661" bIns="48331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To integrate </a:t>
            </a:r>
            <a:r>
              <a:rPr lang="en-US" i="1" dirty="0">
                <a:solidFill>
                  <a:schemeClr val="bg1"/>
                </a:solidFill>
              </a:rPr>
              <a:t>local, private sector perspectives into the national picture for the sharing of </a:t>
            </a:r>
            <a:r>
              <a:rPr lang="en-US" i="1" dirty="0" smtClean="0">
                <a:solidFill>
                  <a:schemeClr val="bg1"/>
                </a:solidFill>
              </a:rPr>
              <a:t>threat </a:t>
            </a:r>
            <a:r>
              <a:rPr lang="en-US" i="1" dirty="0">
                <a:solidFill>
                  <a:schemeClr val="bg1"/>
                </a:solidFill>
              </a:rPr>
              <a:t>information. </a:t>
            </a: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934349"/>
              </p:ext>
            </p:extLst>
          </p:nvPr>
        </p:nvGraphicFramePr>
        <p:xfrm>
          <a:off x="74642" y="1274308"/>
          <a:ext cx="9284862" cy="608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3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24" y="2868902"/>
            <a:ext cx="2286000" cy="2011680"/>
          </a:xfrm>
          <a:prstGeom prst="rect">
            <a:avLst/>
          </a:prstGeom>
          <a:noFill/>
          <a:ln w="12700" cap="flat">
            <a:solidFill>
              <a:srgbClr val="4C4C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7" t="19902" r="20886" b="20056"/>
          <a:stretch>
            <a:fillRect/>
          </a:stretch>
        </p:blipFill>
        <p:spPr bwMode="auto">
          <a:xfrm>
            <a:off x="333726" y="2903694"/>
            <a:ext cx="2253988" cy="1965936"/>
          </a:xfrm>
          <a:prstGeom prst="rect">
            <a:avLst/>
          </a:prstGeom>
          <a:noFill/>
          <a:ln w="12700" cap="flat">
            <a:solidFill>
              <a:srgbClr val="4C4C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8880" y="2851505"/>
            <a:ext cx="241859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5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goals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6990" y="38808"/>
            <a:ext cx="8834210" cy="856454"/>
            <a:chOff x="385630" y="6506245"/>
            <a:chExt cx="8834210" cy="856454"/>
          </a:xfrm>
          <a:solidFill>
            <a:schemeClr val="bg1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2307" t="15949" r="12307" b="10815"/>
            <a:stretch/>
          </p:blipFill>
          <p:spPr>
            <a:xfrm>
              <a:off x="7000806" y="6506245"/>
              <a:ext cx="1029380" cy="475628"/>
            </a:xfrm>
            <a:prstGeom prst="rect">
              <a:avLst/>
            </a:prstGeom>
            <a:grp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24938" y="6592400"/>
              <a:ext cx="545914" cy="766285"/>
            </a:xfrm>
            <a:prstGeom prst="rect">
              <a:avLst/>
            </a:prstGeom>
            <a:grpFill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9" t="17413" r="19796" b="17786"/>
            <a:stretch/>
          </p:blipFill>
          <p:spPr bwMode="auto">
            <a:xfrm>
              <a:off x="1626938" y="6583707"/>
              <a:ext cx="496692" cy="765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-1" r="22498" b="1543"/>
            <a:stretch/>
          </p:blipFill>
          <p:spPr>
            <a:xfrm>
              <a:off x="6953616" y="6963606"/>
              <a:ext cx="1241356" cy="350427"/>
            </a:xfrm>
            <a:prstGeom prst="rect">
              <a:avLst/>
            </a:prstGeom>
            <a:grpFill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015" y="6580771"/>
              <a:ext cx="613825" cy="7541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images.jpeg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026" y="6586646"/>
              <a:ext cx="754957" cy="744783"/>
            </a:xfrm>
            <a:prstGeom prst="parallelogram">
              <a:avLst/>
            </a:prstGeom>
            <a:grpFill/>
          </p:spPr>
        </p:pic>
        <p:pic>
          <p:nvPicPr>
            <p:cNvPr id="12" name="Picture 11" descr="DHS.jpeg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30" y="6593248"/>
              <a:ext cx="754957" cy="769451"/>
            </a:xfrm>
            <a:prstGeom prst="ellipse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02868" y="6583220"/>
              <a:ext cx="754972" cy="731979"/>
            </a:xfrm>
            <a:prstGeom prst="rect">
              <a:avLst/>
            </a:prstGeom>
            <a:grpFill/>
          </p:spPr>
        </p:pic>
        <p:pic>
          <p:nvPicPr>
            <p:cNvPr id="14" name="Picture 13" descr="ODNI.jpeg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877" y="6588059"/>
              <a:ext cx="754957" cy="769451"/>
            </a:xfrm>
            <a:prstGeom prst="ellipse">
              <a:avLst/>
            </a:prstGeom>
            <a:grpFill/>
          </p:spPr>
        </p:pic>
      </p:grp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160"/>
              </a:spcAft>
            </a:pPr>
            <a:r>
              <a:rPr lang="en-US" sz="2400" i="1" dirty="0"/>
              <a:t>Who is key to sharing?</a:t>
            </a:r>
          </a:p>
          <a:p>
            <a:pPr>
              <a:spcBef>
                <a:spcPts val="0"/>
              </a:spcBef>
              <a:spcAft>
                <a:spcPts val="2160"/>
              </a:spcAft>
            </a:pPr>
            <a:r>
              <a:rPr lang="en-US" sz="2400" i="1" dirty="0" smtClean="0"/>
              <a:t>Why </a:t>
            </a:r>
            <a:r>
              <a:rPr lang="en-US" sz="2400" i="1" dirty="0"/>
              <a:t>share information?</a:t>
            </a:r>
          </a:p>
          <a:p>
            <a:pPr lvl="0">
              <a:spcBef>
                <a:spcPts val="0"/>
              </a:spcBef>
              <a:spcAft>
                <a:spcPts val="2160"/>
              </a:spcAft>
            </a:pPr>
            <a:r>
              <a:rPr lang="en-US" sz="2400" i="1" dirty="0" smtClean="0"/>
              <a:t>Which </a:t>
            </a:r>
            <a:r>
              <a:rPr lang="en-US" sz="2400" i="1" dirty="0"/>
              <a:t>threats matter most?</a:t>
            </a:r>
          </a:p>
          <a:p>
            <a:pPr lvl="0">
              <a:spcBef>
                <a:spcPts val="0"/>
              </a:spcBef>
              <a:spcAft>
                <a:spcPts val="2160"/>
              </a:spcAft>
            </a:pPr>
            <a:r>
              <a:rPr lang="en-US" sz="2400" i="1" dirty="0" smtClean="0"/>
              <a:t>What </a:t>
            </a:r>
            <a:r>
              <a:rPr lang="en-US" sz="2400" i="1" dirty="0"/>
              <a:t>information is needed?</a:t>
            </a:r>
          </a:p>
          <a:p>
            <a:pPr lvl="0">
              <a:spcBef>
                <a:spcPts val="0"/>
              </a:spcBef>
              <a:spcAft>
                <a:spcPts val="2160"/>
              </a:spcAft>
            </a:pPr>
            <a:r>
              <a:rPr lang="en-US" sz="2400" i="1" dirty="0"/>
              <a:t>How to improve collaboration?</a:t>
            </a:r>
          </a:p>
          <a:p>
            <a:pPr lvl="0">
              <a:spcBef>
                <a:spcPts val="0"/>
              </a:spcBef>
              <a:spcAft>
                <a:spcPts val="2160"/>
              </a:spcAft>
            </a:pPr>
            <a:r>
              <a:rPr lang="en-US" sz="2400" i="1" dirty="0" smtClean="0"/>
              <a:t>What are local </a:t>
            </a:r>
            <a:r>
              <a:rPr lang="en-US" sz="2400" i="1" dirty="0"/>
              <a:t>best </a:t>
            </a:r>
            <a:r>
              <a:rPr lang="en-US" sz="2400" i="1" dirty="0" smtClean="0"/>
              <a:t>practices?</a:t>
            </a:r>
            <a:endParaRPr lang="en-US" sz="2400" i="1" dirty="0"/>
          </a:p>
          <a:p>
            <a:pPr lvl="0">
              <a:spcBef>
                <a:spcPts val="0"/>
              </a:spcBef>
              <a:spcAft>
                <a:spcPts val="2160"/>
              </a:spcAft>
            </a:pPr>
            <a:r>
              <a:rPr lang="en-US" sz="2400" i="1" dirty="0" smtClean="0"/>
              <a:t>What can be done to improve?</a:t>
            </a:r>
            <a:endParaRPr lang="en-US" sz="2400" i="1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239103614"/>
              </p:ext>
            </p:extLst>
          </p:nvPr>
        </p:nvGraphicFramePr>
        <p:xfrm>
          <a:off x="5752403" y="1571344"/>
          <a:ext cx="4775852" cy="594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2881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across 6 ports…</a:t>
            </a:r>
            <a:endParaRPr lang="en-US" dirty="0">
              <a:solidFill>
                <a:srgbClr val="E19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/>
              <a:t>People are more alike than not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solidFill>
                  <a:srgbClr val="E19800"/>
                </a:solidFill>
              </a:rPr>
              <a:t>Human motivations</a:t>
            </a:r>
            <a:r>
              <a:rPr lang="en-US" sz="2400" dirty="0">
                <a:solidFill>
                  <a:srgbClr val="E198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are similar</a:t>
            </a:r>
          </a:p>
          <a:p>
            <a:pPr lvl="1">
              <a:lnSpc>
                <a:spcPct val="140000"/>
              </a:lnSpc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People have </a:t>
            </a:r>
            <a:r>
              <a:rPr lang="en-US" sz="1800" dirty="0">
                <a:solidFill>
                  <a:srgbClr val="000000"/>
                </a:solidFill>
              </a:rPr>
              <a:t>common</a:t>
            </a:r>
            <a:r>
              <a:rPr lang="en-US" sz="1800" dirty="0">
                <a:solidFill>
                  <a:srgbClr val="B26314"/>
                </a:solidFill>
              </a:rPr>
              <a:t> </a:t>
            </a:r>
            <a:r>
              <a:rPr lang="en-US" sz="2000" dirty="0">
                <a:solidFill>
                  <a:srgbClr val="E19800"/>
                </a:solidFill>
              </a:rPr>
              <a:t>information needs</a:t>
            </a:r>
            <a:endParaRPr lang="en-US" sz="1800" dirty="0">
              <a:solidFill>
                <a:srgbClr val="E19800"/>
              </a:solidFill>
            </a:endParaRPr>
          </a:p>
          <a:p>
            <a:pPr lvl="1">
              <a:lnSpc>
                <a:spcPct val="140000"/>
              </a:lnSpc>
            </a:pPr>
            <a:r>
              <a:rPr lang="en-US" sz="2000" dirty="0">
                <a:solidFill>
                  <a:srgbClr val="E19800"/>
                </a:solidFill>
              </a:rPr>
              <a:t>Collaboration issues </a:t>
            </a:r>
            <a:r>
              <a:rPr lang="en-US" sz="1800" dirty="0">
                <a:solidFill>
                  <a:srgbClr val="000000"/>
                </a:solidFill>
              </a:rPr>
              <a:t>are shared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30865860"/>
              </p:ext>
            </p:extLst>
          </p:nvPr>
        </p:nvGraphicFramePr>
        <p:xfrm>
          <a:off x="5752403" y="1571344"/>
          <a:ext cx="4775852" cy="594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823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83" y="2529423"/>
            <a:ext cx="8581362" cy="44641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Who should be included?  </a:t>
            </a:r>
          </a:p>
          <a:p>
            <a:pPr marL="434975" lvl="1" indent="0">
              <a:buNone/>
            </a:pPr>
            <a:r>
              <a:rPr lang="en-US" dirty="0" smtClean="0">
                <a:solidFill>
                  <a:srgbClr val="2F5897"/>
                </a:solidFill>
              </a:rPr>
              <a:t> Remember…the focus is on the private sector</a:t>
            </a:r>
          </a:p>
          <a:p>
            <a:pPr marL="434975" lvl="1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What are your areas of concern?</a:t>
            </a:r>
          </a:p>
          <a:p>
            <a:pPr marL="434975" lvl="1" indent="0">
              <a:buNone/>
            </a:pPr>
            <a:r>
              <a:rPr lang="en-US" dirty="0" smtClean="0">
                <a:solidFill>
                  <a:srgbClr val="2F5897"/>
                </a:solidFill>
              </a:rPr>
              <a:t>How can we help you get ahead of the game?</a:t>
            </a:r>
          </a:p>
          <a:p>
            <a:pPr marL="434975" lvl="1" indent="0">
              <a:buNone/>
            </a:pPr>
            <a:endParaRPr lang="en-US" dirty="0">
              <a:solidFill>
                <a:srgbClr val="2F5897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Questions?</a:t>
            </a:r>
            <a:endParaRPr lang="en-US" sz="2000" dirty="0" smtClean="0">
              <a:solidFill>
                <a:srgbClr val="2F589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5894" y="1233579"/>
            <a:ext cx="4049516" cy="393954"/>
          </a:xfrm>
          <a:prstGeom prst="rect">
            <a:avLst/>
          </a:prstGeom>
        </p:spPr>
        <p:txBody>
          <a:bodyPr wrap="square" lIns="96661" tIns="48331" rIns="96661" bIns="48331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Provide value to you…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7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00" dirty="0" smtClean="0"/>
              <a:t>Findings: </a:t>
            </a:r>
            <a:r>
              <a:rPr lang="en-US" sz="3400" dirty="0">
                <a:solidFill>
                  <a:srgbClr val="E19800"/>
                </a:solidFill>
              </a:rPr>
              <a:t>s</a:t>
            </a:r>
            <a:r>
              <a:rPr lang="en-US" sz="3400" dirty="0" smtClean="0">
                <a:solidFill>
                  <a:srgbClr val="E19800"/>
                </a:solidFill>
              </a:rPr>
              <a:t>takeholder motivations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69" indent="-342869">
              <a:buFont typeface="Arial"/>
              <a:buChar char="•"/>
            </a:pPr>
            <a:r>
              <a:rPr lang="en-US" dirty="0"/>
              <a:t>Show the cost/benefit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Recognize the need for business advantage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Address the impact on throughput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Aid in decision-making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Align with safety focus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Honor the drive for excellence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Support community needs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Build trusted relationships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Be aware of local practices and beliefs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 anchor="t"/>
          <a:lstStyle/>
          <a:p>
            <a:pPr>
              <a:lnSpc>
                <a:spcPct val="150000"/>
              </a:lnSpc>
            </a:pPr>
            <a:r>
              <a:rPr lang="en-US" dirty="0"/>
              <a:t>Financial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Operational</a:t>
            </a:r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dirty="0" smtClean="0"/>
              <a:t>Strategic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dirty="0" smtClean="0"/>
              <a:t>Social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dirty="0"/>
              <a:t>Cultural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5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00" dirty="0" smtClean="0"/>
              <a:t>Findings:  </a:t>
            </a:r>
            <a:r>
              <a:rPr lang="en-US" sz="3400" dirty="0" smtClean="0">
                <a:solidFill>
                  <a:srgbClr val="E19800"/>
                </a:solidFill>
              </a:rPr>
              <a:t>information quality</a:t>
            </a:r>
            <a:endParaRPr lang="en-US" sz="51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69" indent="-342869">
              <a:buFont typeface="Arial"/>
              <a:buChar char="•"/>
            </a:pPr>
            <a:r>
              <a:rPr lang="en-US" dirty="0"/>
              <a:t>Easy to access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Two way communication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Standardized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Simple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Customizable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Commercial quality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Actionable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Targeted</a:t>
            </a:r>
          </a:p>
          <a:p>
            <a:pPr marL="342869" indent="-342869">
              <a:buFont typeface="Arial"/>
              <a:buChar char="•"/>
            </a:pPr>
            <a:r>
              <a:rPr lang="en-US" dirty="0"/>
              <a:t>Credible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 anchor="t"/>
          <a:lstStyle/>
          <a:p>
            <a:pPr>
              <a:lnSpc>
                <a:spcPct val="150000"/>
              </a:lnSpc>
            </a:pPr>
            <a:r>
              <a:rPr lang="en-US" dirty="0" smtClean="0"/>
              <a:t>Accessible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 smtClean="0"/>
              <a:t>Easy to Use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dirty="0" smtClean="0"/>
              <a:t>Useful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6629</TotalTime>
  <Words>1070</Words>
  <Application>Microsoft Macintosh PowerPoint</Application>
  <PresentationFormat>Custom</PresentationFormat>
  <Paragraphs>223</Paragraphs>
  <Slides>10</Slides>
  <Notes>9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Perception</vt:lpstr>
      <vt:lpstr>PowerPoint Presentation</vt:lpstr>
      <vt:lpstr>Who we are</vt:lpstr>
      <vt:lpstr>Our history</vt:lpstr>
      <vt:lpstr>Our mission</vt:lpstr>
      <vt:lpstr>Workshop goals</vt:lpstr>
      <vt:lpstr>Findings across 6 ports…</vt:lpstr>
      <vt:lpstr>Moving forward</vt:lpstr>
      <vt:lpstr>Findings: stakeholder motivations</vt:lpstr>
      <vt:lpstr>Findings:  information quality</vt:lpstr>
      <vt:lpstr>Findings: collaborative capacity</vt:lpstr>
    </vt:vector>
  </TitlesOfParts>
  <Company>NPS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Salem</dc:creator>
  <cp:lastModifiedBy>Anita Salem</cp:lastModifiedBy>
  <cp:revision>132</cp:revision>
  <cp:lastPrinted>2011-08-12T22:32:06Z</cp:lastPrinted>
  <dcterms:created xsi:type="dcterms:W3CDTF">2011-05-11T19:27:49Z</dcterms:created>
  <dcterms:modified xsi:type="dcterms:W3CDTF">2013-01-07T19:21:20Z</dcterms:modified>
</cp:coreProperties>
</file>